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73" r:id="rId6"/>
    <p:sldId id="274" r:id="rId7"/>
    <p:sldId id="293" r:id="rId8"/>
    <p:sldId id="279" r:id="rId9"/>
    <p:sldId id="295" r:id="rId10"/>
    <p:sldId id="280" r:id="rId11"/>
    <p:sldId id="281" r:id="rId12"/>
    <p:sldId id="282" r:id="rId13"/>
    <p:sldId id="294" r:id="rId14"/>
    <p:sldId id="30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8" r:id="rId35"/>
    <p:sldId id="31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087E-BD6E-46A5-9C1A-1BAF3B86D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2F22B2-3D9F-4F15-A432-754FF6FBE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D7C3A-4C93-4F31-B6D9-944B8C62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E892D-192B-4F08-895D-21394AA4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F2AC2-38D3-438F-8412-53C19359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7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CDA6B-38E5-4CEE-9297-4AB8BABC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E39BB-CF4C-4C9D-B7A6-A84CA4FBF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D4F810-2B2C-42B0-B0A3-4DCA9F1A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8A94F-5187-409E-9AA3-323772B6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ED881-B112-4FBD-A5AE-740E3324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4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CF8AC9-8FE0-4F58-9E26-429659608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37077E-8FF7-4655-9035-0502DA064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3032D-EE59-4056-BB4A-0CD7FD4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82685-358B-4CFF-8782-76BCC859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C49F4-9F88-49EE-8169-6B68C322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F96C7-861A-4C86-BCEB-CE1D7486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2AD36-79C3-4FC2-BC33-04B39FA3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3F785-6A16-4391-8B25-896619EC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1A8FAC-9C94-424C-81F5-6B60535A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F1B88-6D74-4EE0-B07A-554EE8F0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70E65-9909-4094-B782-8202361B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B1CF6-2269-4C38-B46B-1D32BA8F9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A75BF-A19D-4ECE-B29B-81AB03BF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46999-7704-4D45-975A-D07E2428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5080C-88A9-45E0-BE19-3965B397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3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8F4E6-C467-4F7B-9DBC-03A7F074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BF039-3A57-4C3A-9FAE-A4CB04D61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579A8-CE10-44E9-BD8D-7B03A1090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F8C036-D327-4817-9B5C-CB0E8071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C29785-D18D-4B5F-9329-29B5744D6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4868C-6476-4BAE-BAD6-4055CA28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5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D244C-7243-41E5-89F2-A3D796310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BFCBB-1A51-4C6A-8279-C1E10C3A2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44173-D309-4987-8FA5-54B8B1B3C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1834D1-4C6F-4750-AEB2-87001BB55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F41108-9998-46D3-9D79-FDB312104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376C7-A8CA-405F-A448-0302223E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28E8C9-044D-43DF-A9B3-01F3F54B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390BCF-10DF-4484-AA5F-EB66BE49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9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5ABC5-8720-4F40-82C3-63F08B38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D40766-238F-4850-BABD-4BF5372B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884B5-7BF6-4D25-91BA-5BD977CA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81456-DECD-411D-86D2-05A3B87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2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03442E-8615-4847-AB31-F6E604BB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64A7CD-6189-4D5B-91E1-32133EA9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A465F7-25BE-4CCA-A8F3-B6633D40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0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8D218-01A6-47DB-A729-C47FEE5B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FBCDF-CBED-40BB-A281-0D570A35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E526B-0A46-457F-8C95-3C25ABE1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105C9-BBD0-4CAC-8065-A7960528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1BCA0A-94A8-43E2-81A2-692C297D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3667A-ED87-4819-8DEE-7111619E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7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DA7E-10B9-439A-8EE5-B64BE4B9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30F409-A4F4-4C90-8BC5-E9AFC95B1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291A35-B918-4839-B6CB-47E3BBE0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18D4AA-C53E-4288-9F0A-C62EB2B0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ADF39-9FEF-4ECE-B52B-1C56A918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13102-5BE2-4EEE-B324-1411A17B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4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BE57D7-B693-4ADB-B9AF-0576C846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DDDFF-E7E5-4648-8C32-EEC0B9E88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B351D-6AA8-4A3C-9D59-072985A1C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B0805-2C69-420A-B60A-C22688251C47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7B1C4-74E6-4C2E-9F35-73C800EF7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57A93-F380-4809-952C-4AC1ABA3A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79A3E-B0CB-437C-B66F-3CA5E5306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5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5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jpe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17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17" Type="http://schemas.openxmlformats.org/officeDocument/2006/relationships/image" Target="../media/image40.PN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4.jpeg"/><Relationship Id="rId5" Type="http://schemas.openxmlformats.org/officeDocument/2006/relationships/image" Target="../media/image7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dfadfel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85153-066E-4CFB-BFB1-20C7A4E23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58196C-1D05-4B87-A9D8-801FD348E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F264C-356A-4FA0-A7A1-D874CC13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F28142-2C11-4158-9D27-EA583FAE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1" y="645510"/>
            <a:ext cx="1345967" cy="769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86C270-04DC-F220-3831-AB3F09683B30}"/>
              </a:ext>
            </a:extLst>
          </p:cNvPr>
          <p:cNvSpPr/>
          <p:nvPr/>
        </p:nvSpPr>
        <p:spPr>
          <a:xfrm>
            <a:off x="6775938" y="5932854"/>
            <a:ext cx="1016000" cy="116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DC133-3AD4-D177-76E4-788E74C9252D}"/>
              </a:ext>
            </a:extLst>
          </p:cNvPr>
          <p:cNvSpPr txBox="1"/>
          <p:nvPr/>
        </p:nvSpPr>
        <p:spPr>
          <a:xfrm>
            <a:off x="6935124" y="586787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이용규칙</a:t>
            </a:r>
          </a:p>
        </p:txBody>
      </p:sp>
    </p:spTree>
    <p:extLst>
      <p:ext uri="{BB962C8B-B14F-4D97-AF65-F5344CB8AC3E}">
        <p14:creationId xmlns:p14="http://schemas.microsoft.com/office/powerpoint/2010/main" val="307832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67294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마이페이지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거래내역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마이페이지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판매 완료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구매 완료 등 전체 내역 표기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거래 했던 제품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내용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4. </a:t>
                      </a:r>
                      <a:r>
                        <a:rPr lang="ko-KR" altLang="en-US" sz="1200" dirty="0" smtClean="0"/>
                        <a:t>현금 </a:t>
                      </a:r>
                      <a:r>
                        <a:rPr lang="ko-KR" altLang="en-US" sz="1200" smtClean="0"/>
                        <a:t>충전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8" y="470712"/>
            <a:ext cx="2793127" cy="2877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6576058" y="286779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EEBEAC-9EBD-40EE-BA3C-B564A581A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969"/>
            <a:ext cx="7961503" cy="40340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5FEDC1-9A94-4614-B18F-DEBD4BB6573C}"/>
              </a:ext>
            </a:extLst>
          </p:cNvPr>
          <p:cNvSpPr/>
          <p:nvPr/>
        </p:nvSpPr>
        <p:spPr>
          <a:xfrm>
            <a:off x="1409707" y="2055303"/>
            <a:ext cx="326814" cy="23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55BAD5-1648-47E2-9281-E77A69F2B0E1}"/>
              </a:ext>
            </a:extLst>
          </p:cNvPr>
          <p:cNvSpPr/>
          <p:nvPr/>
        </p:nvSpPr>
        <p:spPr>
          <a:xfrm>
            <a:off x="1082893" y="3432318"/>
            <a:ext cx="326814" cy="23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0E0717-2525-4B0C-9EB5-A65C12F5D075}"/>
              </a:ext>
            </a:extLst>
          </p:cNvPr>
          <p:cNvSpPr/>
          <p:nvPr/>
        </p:nvSpPr>
        <p:spPr>
          <a:xfrm>
            <a:off x="67112" y="3187817"/>
            <a:ext cx="763398" cy="151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EA0579-AEDF-4EFE-9CC9-D822C62A22F7}"/>
              </a:ext>
            </a:extLst>
          </p:cNvPr>
          <p:cNvSpPr/>
          <p:nvPr/>
        </p:nvSpPr>
        <p:spPr>
          <a:xfrm>
            <a:off x="5536734" y="2181138"/>
            <a:ext cx="2264621" cy="7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93F9964-7E4B-4BCE-8140-5EAE3FFF3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1" y="2181138"/>
            <a:ext cx="1829585" cy="74662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EB4BE5-9FA0-4F2B-BABD-BD6D9BE85B65}"/>
              </a:ext>
            </a:extLst>
          </p:cNvPr>
          <p:cNvSpPr/>
          <p:nvPr/>
        </p:nvSpPr>
        <p:spPr>
          <a:xfrm>
            <a:off x="146985" y="3012108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55BAD5-1648-47E2-9281-E77A69F2B0E1}"/>
              </a:ext>
            </a:extLst>
          </p:cNvPr>
          <p:cNvSpPr/>
          <p:nvPr/>
        </p:nvSpPr>
        <p:spPr>
          <a:xfrm>
            <a:off x="5656390" y="2019756"/>
            <a:ext cx="326814" cy="23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43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93630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알람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알람 모양 클릭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구매 완료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판매완료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날짜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세부사항</a:t>
                      </a:r>
                      <a:r>
                        <a:rPr lang="en-US" altLang="ko-KR" sz="1200" dirty="0"/>
                        <a:t>) – </a:t>
                      </a:r>
                      <a:r>
                        <a:rPr lang="ko-KR" altLang="en-US" sz="1200" dirty="0"/>
                        <a:t>간략하게 표기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클릭 시 마이페이지로 이동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8" y="470712"/>
            <a:ext cx="2793127" cy="2877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6970340" y="302235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EEBEAC-9EBD-40EE-BA3C-B564A581A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969"/>
            <a:ext cx="7961503" cy="403402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0E0717-2525-4B0C-9EB5-A65C12F5D075}"/>
              </a:ext>
            </a:extLst>
          </p:cNvPr>
          <p:cNvSpPr/>
          <p:nvPr/>
        </p:nvSpPr>
        <p:spPr>
          <a:xfrm>
            <a:off x="67112" y="3187817"/>
            <a:ext cx="763398" cy="151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EA0579-AEDF-4EFE-9CC9-D822C62A22F7}"/>
              </a:ext>
            </a:extLst>
          </p:cNvPr>
          <p:cNvSpPr/>
          <p:nvPr/>
        </p:nvSpPr>
        <p:spPr>
          <a:xfrm>
            <a:off x="5536734" y="2181138"/>
            <a:ext cx="2264621" cy="7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93F9964-7E4B-4BCE-8140-5EAE3FFF3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1" y="2181138"/>
            <a:ext cx="1829585" cy="746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FF028-344C-4EF3-8FAB-C7060553B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86" y="682335"/>
            <a:ext cx="2054292" cy="27757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C74070-61A1-4A15-BC70-9AA34C330A54}"/>
              </a:ext>
            </a:extLst>
          </p:cNvPr>
          <p:cNvSpPr/>
          <p:nvPr/>
        </p:nvSpPr>
        <p:spPr>
          <a:xfrm>
            <a:off x="5333884" y="735475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B6553B-4114-4EC8-B2B2-749C5BA57104}"/>
              </a:ext>
            </a:extLst>
          </p:cNvPr>
          <p:cNvSpPr/>
          <p:nvPr/>
        </p:nvSpPr>
        <p:spPr>
          <a:xfrm>
            <a:off x="146985" y="3038346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92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69427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로그아웃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로그아웃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로그아웃 클릭 시 로그인 </a:t>
                      </a:r>
                      <a:r>
                        <a:rPr lang="ko-KR" altLang="en-US" sz="1200" dirty="0" err="1"/>
                        <a:t>안한</a:t>
                      </a:r>
                      <a:r>
                        <a:rPr lang="ko-KR" altLang="en-US" sz="1200" dirty="0"/>
                        <a:t> 상태의 </a:t>
                      </a:r>
                      <a:r>
                        <a:rPr lang="ko-KR" altLang="en-US" sz="1200" dirty="0" err="1"/>
                        <a:t>메인페이지</a:t>
                      </a:r>
                      <a:r>
                        <a:rPr lang="ko-KR" altLang="en-US" sz="1200" dirty="0"/>
                        <a:t> 열기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65" y="455183"/>
            <a:ext cx="2793127" cy="2877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3473339" y="298837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EA0579-AEDF-4EFE-9CC9-D822C62A22F7}"/>
              </a:ext>
            </a:extLst>
          </p:cNvPr>
          <p:cNvSpPr/>
          <p:nvPr/>
        </p:nvSpPr>
        <p:spPr>
          <a:xfrm>
            <a:off x="5536734" y="2181138"/>
            <a:ext cx="2264621" cy="746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9FD6964-FE22-40CC-AE4B-345137CC8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65EC034-FE38-4A0B-8373-E64B2F402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CBB5297-9D42-4772-B6FE-67085BAF9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A944D6-27B3-4205-8187-BBDB4BE21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FAA9A0A-2720-49B2-B9B8-E5BE67DDBBBB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EF30D5-8AEB-48A5-8BE3-2E874F8F185F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AC7419-86AA-47AE-B258-062C6ECE6061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6045FD-EB7F-4283-BCBC-B5B8F3A7EB83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DBC63A7-6847-4EEE-B56A-319CBEF4A8E6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868CE0-6982-46D7-888D-82FE4F4E4512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195184-6131-4B6D-B2BB-D3609EB67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16" y="338554"/>
            <a:ext cx="1343212" cy="51442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6E7D5C-0635-42AF-8A81-560BA91D06F8}"/>
              </a:ext>
            </a:extLst>
          </p:cNvPr>
          <p:cNvCxnSpPr/>
          <p:nvPr/>
        </p:nvCxnSpPr>
        <p:spPr>
          <a:xfrm>
            <a:off x="4261607" y="595765"/>
            <a:ext cx="1834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3895BA2D-2546-4452-9A9D-F9BCC7277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69" y="1972337"/>
            <a:ext cx="3029373" cy="72400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809A5BAC-E84A-4A02-8FEC-191D849D1909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D841EA-591F-4C65-B7A2-A06AF5633137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91273E-0B3F-4DBF-858F-2263EF7B94D4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3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06424"/>
              </p:ext>
            </p:extLst>
          </p:nvPr>
        </p:nvGraphicFramePr>
        <p:xfrm>
          <a:off x="7961970" y="0"/>
          <a:ext cx="4230029" cy="68580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40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80871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메뉴 </a:t>
                      </a:r>
                      <a:r>
                        <a:rPr lang="en-US" altLang="ko-KR" sz="1800" dirty="0"/>
                        <a:t>– </a:t>
                      </a:r>
                      <a:r>
                        <a:rPr lang="ko-KR" altLang="en-US" sz="1800" dirty="0"/>
                        <a:t>검색 창</a:t>
                      </a:r>
                      <a:r>
                        <a:rPr lang="en-US" altLang="ko-KR" sz="1800" dirty="0"/>
                        <a:t>)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846504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검색 창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제품 이름 검색 시 찾아주는 역할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ex) </a:t>
                      </a:r>
                      <a:r>
                        <a:rPr lang="ko-KR" altLang="en-US" sz="1200" dirty="0" err="1"/>
                        <a:t>여전사</a:t>
                      </a:r>
                      <a:r>
                        <a:rPr lang="ko-KR" altLang="en-US" sz="1200" dirty="0"/>
                        <a:t> 검색 </a:t>
                      </a:r>
                      <a:r>
                        <a:rPr lang="en-US" altLang="ko-KR" sz="1200" dirty="0"/>
                        <a:t>-&gt; </a:t>
                      </a:r>
                      <a:r>
                        <a:rPr lang="ko-KR" altLang="en-US" sz="1200" dirty="0" err="1"/>
                        <a:t>여전사</a:t>
                      </a:r>
                      <a:r>
                        <a:rPr lang="ko-KR" altLang="en-US" sz="1200" dirty="0"/>
                        <a:t> 캐릭터 제품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69990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725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21773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866111-95CD-45A7-82E2-B6ADD03A2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69" y="1972337"/>
            <a:ext cx="3029373" cy="72400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0B6D97-7CFC-4D55-ADC7-08B34C894BC3}"/>
              </a:ext>
            </a:extLst>
          </p:cNvPr>
          <p:cNvSpPr/>
          <p:nvPr/>
        </p:nvSpPr>
        <p:spPr>
          <a:xfrm>
            <a:off x="2944869" y="2082670"/>
            <a:ext cx="256143" cy="283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17F650-C634-4068-8121-76D2D7D5E965}"/>
              </a:ext>
            </a:extLst>
          </p:cNvPr>
          <p:cNvSpPr/>
          <p:nvPr/>
        </p:nvSpPr>
        <p:spPr>
          <a:xfrm>
            <a:off x="822121" y="2114406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0B39C4-131E-4B7D-9B80-01FD60D0C0B5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12ED7A-D5B4-4833-9303-25F9B87D86A0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94677FA-C034-44D7-B3B5-E1DB3E0BFAF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258B19-1E62-42B4-9981-CD01A0D74B1D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74CB5F-7064-4432-8478-77D34F15D33B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8,450\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C58C15-90F6-4D95-875A-F01407CC99D1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31,110\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825B07-B10E-42A2-BBE9-002067DF2013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35,800\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BA31D0C-994F-4D1A-95BB-5F5302298025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360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52,000\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940F69-F6CF-4CAC-B01A-3850EE619D4E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42,000\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15353A2-3265-4A2C-8050-A8718E68E5F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84" y="4971063"/>
            <a:ext cx="1377620" cy="10070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6C7F101-E919-4B09-A6D8-DA0AF4B4F5A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846" y="4988020"/>
            <a:ext cx="1377620" cy="100705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9927ADA-0444-4794-8A6F-9A4BE356D52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21" y="3063495"/>
            <a:ext cx="1377620" cy="100705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4F96474-B8F1-4C9C-88D3-992B46C2D1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3050339"/>
            <a:ext cx="1377620" cy="1007056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8D9B6F9-2296-4129-BE7E-1D5D115D058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9" y="5004242"/>
            <a:ext cx="1377620" cy="1007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5C55BE-1555-4662-89FB-DB6155AF2549}"/>
              </a:ext>
            </a:extLst>
          </p:cNvPr>
          <p:cNvSpPr txBox="1"/>
          <p:nvPr/>
        </p:nvSpPr>
        <p:spPr>
          <a:xfrm>
            <a:off x="3512588" y="21901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여전사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90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/>
        </p:nvGraphicFramePr>
        <p:xfrm>
          <a:off x="7961970" y="0"/>
          <a:ext cx="4230029" cy="68580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40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80871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메뉴</a:t>
                      </a:r>
                      <a:r>
                        <a:rPr lang="en-US" altLang="ko-KR" sz="1800" dirty="0"/>
                        <a:t>)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846504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홈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로고 클릭 시 메인 페이지로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검색 창 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제품 이름 검색 시 찾아주는 역할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다음 </a:t>
                      </a:r>
                      <a:r>
                        <a:rPr lang="en-US" altLang="ko-KR" sz="1200" dirty="0"/>
                        <a:t>PPT</a:t>
                      </a:r>
                      <a:r>
                        <a:rPr lang="ko-KR" altLang="en-US" sz="1200" dirty="0"/>
                        <a:t>에 예시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699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구매 페이지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페이지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제품 클릭 시 상세페이지로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725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21773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6F02A1-F4EA-4043-B080-08C854E285E6}"/>
              </a:ext>
            </a:extLst>
          </p:cNvPr>
          <p:cNvSpPr/>
          <p:nvPr/>
        </p:nvSpPr>
        <p:spPr>
          <a:xfrm>
            <a:off x="334718" y="179276"/>
            <a:ext cx="256143" cy="28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66111-95CD-45A7-82E2-B6ADD03A2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69" y="1972337"/>
            <a:ext cx="3029373" cy="7240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0C3AC9-365F-44B4-AD1C-0F81CD3F9753}"/>
              </a:ext>
            </a:extLst>
          </p:cNvPr>
          <p:cNvSpPr/>
          <p:nvPr/>
        </p:nvSpPr>
        <p:spPr>
          <a:xfrm>
            <a:off x="1644784" y="2877425"/>
            <a:ext cx="256143" cy="312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0B6D97-7CFC-4D55-ADC7-08B34C894BC3}"/>
              </a:ext>
            </a:extLst>
          </p:cNvPr>
          <p:cNvSpPr/>
          <p:nvPr/>
        </p:nvSpPr>
        <p:spPr>
          <a:xfrm>
            <a:off x="2944869" y="2082670"/>
            <a:ext cx="256143" cy="283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17F650-C634-4068-8121-76D2D7D5E965}"/>
              </a:ext>
            </a:extLst>
          </p:cNvPr>
          <p:cNvSpPr/>
          <p:nvPr/>
        </p:nvSpPr>
        <p:spPr>
          <a:xfrm>
            <a:off x="822121" y="2114406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0B39C4-131E-4B7D-9B80-01FD60D0C0B5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12ED7A-D5B4-4833-9303-25F9B87D86A0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9F24CDB-9E2F-435C-BF5B-944D581244B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CC2F0C1-8976-4D28-96D8-D61C44BE45A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27A8111-4D1A-4F97-A371-E532AC7A951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8CF8352-1BD1-4DD5-839D-28C5C4505B4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94677FA-C034-44D7-B3B5-E1DB3E0BFAF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3D6C511-A069-4193-B3B8-691EB626D49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258B19-1E62-42B4-9981-CD01A0D74B1D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74CB5F-7064-4432-8478-77D34F15D33B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C58C15-90F6-4D95-875A-F01407CC99D1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825B07-B10E-42A2-BBE9-002067DF2013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BA31D0C-994F-4D1A-95BB-5F5302298025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940F69-F6CF-4CAC-B01A-3850EE619D4E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1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69207"/>
              </p:ext>
            </p:extLst>
          </p:nvPr>
        </p:nvGraphicFramePr>
        <p:xfrm>
          <a:off x="7961970" y="0"/>
          <a:ext cx="4230029" cy="7022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구매 페이지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메인 페이지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구매 페이지에서 제품 클릭 시 나오는 상세페이지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거래대기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파란색 칸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판매 중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빨간색 칸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구매 중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거래참여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 err="1" smtClean="0"/>
                        <a:t>구매버튼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거래내역 표기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6. </a:t>
                      </a:r>
                      <a:r>
                        <a:rPr lang="ko-KR" altLang="en-US" sz="1200" dirty="0"/>
                        <a:t>몇 달 간의 거래량 및 평균 시세 그래프화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8" y="470712"/>
            <a:ext cx="2793127" cy="287777"/>
          </a:xfrm>
          <a:prstGeom prst="rect">
            <a:avLst/>
          </a:prstGeom>
        </p:spPr>
      </p:pic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24572494-3BB2-4DE0-9681-FBEC865FD155}"/>
              </a:ext>
            </a:extLst>
          </p:cNvPr>
          <p:cNvSpPr/>
          <p:nvPr/>
        </p:nvSpPr>
        <p:spPr>
          <a:xfrm>
            <a:off x="1799137" y="157950"/>
            <a:ext cx="263009" cy="286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40A118-164C-45E0-A194-0AA15E65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0" y="1927359"/>
            <a:ext cx="7491369" cy="30326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159391" y="1702969"/>
            <a:ext cx="319694" cy="32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841478-D647-4384-9AC9-7546E5F99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0" y="5004377"/>
            <a:ext cx="6676470" cy="17873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320013-C2BF-45FA-96AA-CB4ACF79D7D4}"/>
              </a:ext>
            </a:extLst>
          </p:cNvPr>
          <p:cNvSpPr/>
          <p:nvPr/>
        </p:nvSpPr>
        <p:spPr>
          <a:xfrm>
            <a:off x="2810312" y="5004377"/>
            <a:ext cx="3791824" cy="2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88915B-0D22-473F-94F9-CCC49DB63C96}"/>
              </a:ext>
            </a:extLst>
          </p:cNvPr>
          <p:cNvSpPr/>
          <p:nvPr/>
        </p:nvSpPr>
        <p:spPr>
          <a:xfrm>
            <a:off x="5255218" y="3755407"/>
            <a:ext cx="319694" cy="32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86DB1F-422F-4F48-A650-8CD8BF98098B}"/>
              </a:ext>
            </a:extLst>
          </p:cNvPr>
          <p:cNvSpPr/>
          <p:nvPr/>
        </p:nvSpPr>
        <p:spPr>
          <a:xfrm>
            <a:off x="5245916" y="3236252"/>
            <a:ext cx="319694" cy="32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E97BAF-7793-42D7-8F24-06934FFC2B40}"/>
              </a:ext>
            </a:extLst>
          </p:cNvPr>
          <p:cNvSpPr/>
          <p:nvPr/>
        </p:nvSpPr>
        <p:spPr>
          <a:xfrm>
            <a:off x="5312626" y="2321618"/>
            <a:ext cx="319694" cy="32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683F1A-BADB-4436-8AED-CF0F1CB3FB17}"/>
              </a:ext>
            </a:extLst>
          </p:cNvPr>
          <p:cNvSpPr/>
          <p:nvPr/>
        </p:nvSpPr>
        <p:spPr>
          <a:xfrm>
            <a:off x="3537124" y="2328463"/>
            <a:ext cx="319694" cy="32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7D7E9E-5025-42DA-81CD-867A2C9A4220}"/>
              </a:ext>
            </a:extLst>
          </p:cNvPr>
          <p:cNvSpPr/>
          <p:nvPr/>
        </p:nvSpPr>
        <p:spPr>
          <a:xfrm>
            <a:off x="587168" y="5142009"/>
            <a:ext cx="352399" cy="36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1267C0-8BB9-4B82-9D6C-7CDBFD38DAC2}"/>
              </a:ext>
            </a:extLst>
          </p:cNvPr>
          <p:cNvSpPr/>
          <p:nvPr/>
        </p:nvSpPr>
        <p:spPr>
          <a:xfrm>
            <a:off x="1174459" y="3804951"/>
            <a:ext cx="2128210" cy="320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C57576-62D7-4262-8678-FA5C2B8E61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06" y="2258159"/>
            <a:ext cx="3093560" cy="17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7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88558"/>
              </p:ext>
            </p:extLst>
          </p:nvPr>
        </p:nvGraphicFramePr>
        <p:xfrm>
          <a:off x="7961970" y="1"/>
          <a:ext cx="4230029" cy="6903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362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47162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카테고리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전체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160364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전체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무기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1-1. </a:t>
                      </a:r>
                      <a:r>
                        <a:rPr lang="ko-KR" altLang="en-US" sz="1200" dirty="0"/>
                        <a:t>전체 상품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필터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상품 속성</a:t>
                      </a:r>
                      <a:r>
                        <a:rPr lang="en-US" altLang="ko-KR" sz="1200" dirty="0"/>
                        <a:t>) - </a:t>
                      </a:r>
                      <a:r>
                        <a:rPr lang="ko-KR" altLang="en-US" sz="1200" dirty="0" err="1"/>
                        <a:t>ㅁ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체크박스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시세보다 저렴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              -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ㅁ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체크박스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신상 </a:t>
                      </a:r>
                      <a:r>
                        <a:rPr lang="ko-KR" altLang="en-US" sz="1200" dirty="0" err="1"/>
                        <a:t>모아보기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540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거래가격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최소금액</a:t>
                      </a:r>
                      <a:r>
                        <a:rPr lang="en-US" altLang="ko-KR" sz="1200" dirty="0"/>
                        <a:t>$)~(</a:t>
                      </a:r>
                      <a:r>
                        <a:rPr lang="ko-KR" altLang="en-US" sz="1200" dirty="0"/>
                        <a:t>최대금액</a:t>
                      </a:r>
                      <a:r>
                        <a:rPr lang="en-US" altLang="ko-KR" sz="1200" dirty="0"/>
                        <a:t>$) </a:t>
                      </a:r>
                      <a:r>
                        <a:rPr lang="ko-KR" altLang="en-US" sz="1200" dirty="0"/>
                        <a:t>체크박스 안에</a:t>
                      </a:r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적용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금액 대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710537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61254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C0F22-485F-4403-8C9F-7ED3D5F3545C}"/>
              </a:ext>
            </a:extLst>
          </p:cNvPr>
          <p:cNvSpPr/>
          <p:nvPr/>
        </p:nvSpPr>
        <p:spPr>
          <a:xfrm>
            <a:off x="67470" y="1982277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497987-ADB4-4313-8CA9-ACBCBA690601}"/>
              </a:ext>
            </a:extLst>
          </p:cNvPr>
          <p:cNvSpPr/>
          <p:nvPr/>
        </p:nvSpPr>
        <p:spPr>
          <a:xfrm>
            <a:off x="69578" y="312593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E1C5E-7706-4954-802A-CCC101168E9B}"/>
              </a:ext>
            </a:extLst>
          </p:cNvPr>
          <p:cNvSpPr/>
          <p:nvPr/>
        </p:nvSpPr>
        <p:spPr>
          <a:xfrm>
            <a:off x="81197" y="412055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264682" y="2549680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682755"/>
              </p:ext>
            </p:extLst>
          </p:nvPr>
        </p:nvGraphicFramePr>
        <p:xfrm>
          <a:off x="7961970" y="1"/>
          <a:ext cx="4230029" cy="68612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362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47162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카테고리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무기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160364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전체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무기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1-2. </a:t>
                      </a:r>
                      <a:r>
                        <a:rPr lang="ko-KR" altLang="en-US" sz="1200" dirty="0"/>
                        <a:t>무기 상품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카테고리에서 무기 클릭 시 </a:t>
                      </a:r>
                      <a:r>
                        <a:rPr lang="en-US" altLang="ko-KR" sz="1200" dirty="0"/>
                        <a:t>(1-2) </a:t>
                      </a:r>
                      <a:r>
                        <a:rPr lang="ko-KR" altLang="en-US" sz="1200" dirty="0"/>
                        <a:t>무기 제품만 보이게 함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54046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710537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61254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C0F22-485F-4403-8C9F-7ED3D5F3545C}"/>
              </a:ext>
            </a:extLst>
          </p:cNvPr>
          <p:cNvSpPr/>
          <p:nvPr/>
        </p:nvSpPr>
        <p:spPr>
          <a:xfrm>
            <a:off x="67470" y="1982277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268622" y="2740919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디이글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3,120\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PWD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24,700\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스카우터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6,600\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4DDA5-535F-4D16-88E4-F87D0042891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22" y="2991764"/>
            <a:ext cx="1510668" cy="1133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CAE4F3-3EC2-4BDF-852A-9D5189B12DF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4" y="4817586"/>
            <a:ext cx="1618963" cy="10788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14AEEC-F0B2-4D9C-82A1-56679B06995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9" y="5133696"/>
            <a:ext cx="1097336" cy="8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6825"/>
              </p:ext>
            </p:extLst>
          </p:nvPr>
        </p:nvGraphicFramePr>
        <p:xfrm>
          <a:off x="7961970" y="0"/>
          <a:ext cx="4230029" cy="68717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03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20564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카테고리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280778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전체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무기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1-3. </a:t>
                      </a:r>
                      <a:r>
                        <a:rPr lang="ko-KR" altLang="en-US" sz="1200" dirty="0"/>
                        <a:t>캐릭터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카테고리 캐릭터</a:t>
                      </a:r>
                      <a:r>
                        <a:rPr lang="en-US" altLang="ko-KR" sz="1200" dirty="0"/>
                        <a:t>(1-3) </a:t>
                      </a:r>
                      <a:r>
                        <a:rPr lang="ko-KR" altLang="en-US" sz="1200" dirty="0"/>
                        <a:t>클릭 시 캐릭터 제품만 나옴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99874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784272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883661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4C0F22-485F-4403-8C9F-7ED3D5F3545C}"/>
              </a:ext>
            </a:extLst>
          </p:cNvPr>
          <p:cNvSpPr/>
          <p:nvPr/>
        </p:nvSpPr>
        <p:spPr>
          <a:xfrm>
            <a:off x="67470" y="1982277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314237" y="2886921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47,000\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삐에로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28,0011\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인어공주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88,000\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배구</a:t>
            </a:r>
            <a:r>
              <a:rPr lang="en-US" altLang="ko-KR" sz="900" dirty="0">
                <a:solidFill>
                  <a:schemeClr val="tx1"/>
                </a:solidFill>
              </a:rPr>
              <a:t>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70,100\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A4B65-75FE-4A0C-B2EB-946FFBB9D16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07" y="3055481"/>
            <a:ext cx="1304248" cy="977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CDEC59-B69B-41C1-990F-EAF1A737C2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23" y="5004242"/>
            <a:ext cx="1221872" cy="9687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B32398-4C9E-4CD3-BD5C-39FE526990E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82" y="5004242"/>
            <a:ext cx="1360397" cy="9687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B772EBC-279F-45F0-B69E-90F49FD1C4B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10" y="2991472"/>
            <a:ext cx="820035" cy="10652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555FB75-C251-4AD3-93D0-09BB6EB77DF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31" y="5004242"/>
            <a:ext cx="1360396" cy="9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22483"/>
              </p:ext>
            </p:extLst>
          </p:nvPr>
        </p:nvGraphicFramePr>
        <p:xfrm>
          <a:off x="7961970" y="1"/>
          <a:ext cx="4230029" cy="68612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362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47162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필터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상품속성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160364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필터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상품 속성</a:t>
                      </a:r>
                      <a:r>
                        <a:rPr lang="en-US" altLang="ko-KR" sz="1200" dirty="0"/>
                        <a:t>) – (2-1) </a:t>
                      </a:r>
                      <a:r>
                        <a:rPr lang="ko-KR" altLang="en-US" sz="1200" dirty="0" err="1"/>
                        <a:t>ㅁ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체크박스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시세보다 저렴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체크박스 체크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시세보다 저렴한 제품 표시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54046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710537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61254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497987-ADB4-4313-8CA9-ACBCBA690601}"/>
              </a:ext>
            </a:extLst>
          </p:cNvPr>
          <p:cNvSpPr/>
          <p:nvPr/>
        </p:nvSpPr>
        <p:spPr>
          <a:xfrm>
            <a:off x="69578" y="312593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620844" y="3812026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375009-B8B0-4CDE-B21C-1268E0727C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97" y="2850531"/>
            <a:ext cx="402086" cy="3866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EEEAFA4-2016-4379-B62D-4CD4BFBF57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05" y="4724464"/>
            <a:ext cx="402086" cy="38662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E63E8DE-ED3B-46B7-B21B-B72B01C15F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65" y="4756864"/>
            <a:ext cx="402086" cy="38662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22F82FB-3AAC-45C5-8148-C7D16618EA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00" y="4752335"/>
            <a:ext cx="402086" cy="38662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6752440-85CB-4FDE-BDE7-8AB16D0A53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29" y="2731223"/>
            <a:ext cx="402086" cy="38662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A12D53-8ADB-498D-A0F1-8D7E72E73F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50" y="2748330"/>
            <a:ext cx="402086" cy="3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8FEC4-C401-42AF-A5EA-D862D8ED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017"/>
            <a:ext cx="1343212" cy="51442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44988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상단메뉴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메인 홈페이지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구매 페이지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판매 페이지 이동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로그인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회원가입 </a:t>
                      </a:r>
                      <a:r>
                        <a:rPr lang="en-US" altLang="ko-KR" sz="1200" dirty="0"/>
                        <a:t>/ ID,PW </a:t>
                      </a:r>
                      <a:r>
                        <a:rPr lang="ko-KR" altLang="en-US" sz="1200" dirty="0"/>
                        <a:t>찾기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5. </a:t>
                      </a:r>
                      <a:r>
                        <a:rPr lang="ko-KR" altLang="en-US" sz="1200" dirty="0"/>
                        <a:t>필터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6. </a:t>
                      </a:r>
                      <a:r>
                        <a:rPr lang="ko-KR" altLang="en-US" sz="1200" dirty="0"/>
                        <a:t>거래 가격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7. </a:t>
                      </a:r>
                      <a:r>
                        <a:rPr lang="ko-KR" altLang="en-US" sz="1200" dirty="0"/>
                        <a:t>사용기간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8. </a:t>
                      </a:r>
                      <a:r>
                        <a:rPr lang="ko-KR" altLang="en-US" sz="1200" dirty="0" err="1"/>
                        <a:t>검색창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9. </a:t>
                      </a:r>
                      <a:r>
                        <a:rPr lang="ko-KR" altLang="en-US" sz="1200" dirty="0"/>
                        <a:t>상품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10. </a:t>
                      </a:r>
                      <a:r>
                        <a:rPr lang="ko-KR" altLang="en-US" sz="1200" dirty="0"/>
                        <a:t>상품 클릭 시 상세 페이지로 이동</a:t>
                      </a:r>
                    </a:p>
                    <a:p>
                      <a:pPr latinLnBrk="1"/>
                      <a:r>
                        <a:rPr lang="en-US" altLang="ko-KR" sz="1200" dirty="0"/>
                        <a:t>11. </a:t>
                      </a:r>
                      <a:r>
                        <a:rPr lang="ko-KR" altLang="en-US" sz="1200" dirty="0"/>
                        <a:t>회사소개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12. </a:t>
                      </a:r>
                      <a:r>
                        <a:rPr lang="ko-KR" altLang="en-US" sz="1200" dirty="0"/>
                        <a:t>이용약관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13. </a:t>
                      </a:r>
                      <a:r>
                        <a:rPr lang="ko-KR" altLang="en-US" sz="1200" dirty="0"/>
                        <a:t>이용규칙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F1FAF92-4292-47D2-B51F-326AB540A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02" y="1972337"/>
            <a:ext cx="3029373" cy="72400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4545E0-A2FF-4877-B662-011A2903B78C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99BFDFA-E27B-4B91-B281-C11B4A8EAEC8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7F8FCB2-6873-432F-849C-F4675270EC2E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3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97515"/>
              </p:ext>
            </p:extLst>
          </p:nvPr>
        </p:nvGraphicFramePr>
        <p:xfrm>
          <a:off x="7961970" y="0"/>
          <a:ext cx="4230029" cy="68579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2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83689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필터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상품속성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43609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필터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상품 속성</a:t>
                      </a:r>
                      <a:r>
                        <a:rPr lang="en-US" altLang="ko-KR" sz="1200" dirty="0"/>
                        <a:t>) -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ㅁ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체크박스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신상 </a:t>
                      </a:r>
                      <a:r>
                        <a:rPr lang="ko-KR" altLang="en-US" sz="1200" dirty="0" err="1"/>
                        <a:t>모아보기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체크박스 체크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신상 제품 </a:t>
                      </a:r>
                      <a:r>
                        <a:rPr lang="ko-KR" altLang="en-US" sz="1200" dirty="0" err="1"/>
                        <a:t>모아보기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6398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51238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233348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497987-ADB4-4313-8CA9-ACBCBA690601}"/>
              </a:ext>
            </a:extLst>
          </p:cNvPr>
          <p:cNvSpPr/>
          <p:nvPr/>
        </p:nvSpPr>
        <p:spPr>
          <a:xfrm>
            <a:off x="69578" y="312593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620844" y="3954639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2-2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077E4-81B6-4853-B13F-73D94ED839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99" y="2785931"/>
            <a:ext cx="467213" cy="43499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EF8B086-830F-4563-B3A9-3CBE959E02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46" y="4734523"/>
            <a:ext cx="467213" cy="43499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5E1B8F-8275-4014-81FD-D03F587A67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61" y="4718368"/>
            <a:ext cx="467213" cy="4349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FA229A-39C8-4D62-A79A-BE7462553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9" y="4765248"/>
            <a:ext cx="467213" cy="43499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645023B-F7B1-4005-9743-90FDC1656D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74" y="2791692"/>
            <a:ext cx="467213" cy="4349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EA24097-6021-40CD-8025-716F5F6001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20" y="2768548"/>
            <a:ext cx="467213" cy="4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0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68567"/>
              </p:ext>
            </p:extLst>
          </p:nvPr>
        </p:nvGraphicFramePr>
        <p:xfrm>
          <a:off x="7961970" y="0"/>
          <a:ext cx="4230029" cy="6871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38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576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거래 가격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05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거래가격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3-1. (</a:t>
                      </a:r>
                      <a:r>
                        <a:rPr lang="ko-KR" altLang="en-US" sz="1200" dirty="0"/>
                        <a:t>최소금액</a:t>
                      </a:r>
                      <a:r>
                        <a:rPr lang="en-US" altLang="ko-KR" sz="1200" dirty="0"/>
                        <a:t>$)~(</a:t>
                      </a:r>
                      <a:r>
                        <a:rPr lang="ko-KR" altLang="en-US" sz="1200" dirty="0"/>
                        <a:t>최대금액</a:t>
                      </a:r>
                      <a:r>
                        <a:rPr lang="en-US" altLang="ko-KR" sz="1200" dirty="0"/>
                        <a:t>$)</a:t>
                      </a:r>
                    </a:p>
                    <a:p>
                      <a:pPr latinLnBrk="1"/>
                      <a:r>
                        <a:rPr lang="ko-KR" altLang="en-US" sz="1200" dirty="0"/>
                        <a:t>체크박스 안에 </a:t>
                      </a:r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적용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금액 대 제품 검색 가능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8238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ex) 1000\~ 20,000\ </a:t>
                      </a:r>
                      <a:r>
                        <a:rPr lang="ko-KR" altLang="en-US" sz="1200" dirty="0"/>
                        <a:t>적용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-&gt; </a:t>
                      </a:r>
                      <a:r>
                        <a:rPr lang="ko-KR" altLang="en-US" sz="1200" dirty="0" err="1"/>
                        <a:t>레이져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일 제품만 현 페이지에 나타남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다음 </a:t>
                      </a:r>
                      <a:r>
                        <a:rPr lang="en-US" altLang="ko-KR" sz="1200" dirty="0"/>
                        <a:t>PPT</a:t>
                      </a:r>
                      <a:r>
                        <a:rPr lang="ko-KR" altLang="en-US" sz="1200" dirty="0"/>
                        <a:t>참고</a:t>
                      </a:r>
                      <a:r>
                        <a:rPr lang="en-US" altLang="ko-KR" sz="1200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5236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3404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E1C5E-7706-4954-802A-CCC101168E9B}"/>
              </a:ext>
            </a:extLst>
          </p:cNvPr>
          <p:cNvSpPr/>
          <p:nvPr/>
        </p:nvSpPr>
        <p:spPr>
          <a:xfrm>
            <a:off x="81197" y="412055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179518" y="5107393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3-1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4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38494"/>
              </p:ext>
            </p:extLst>
          </p:nvPr>
        </p:nvGraphicFramePr>
        <p:xfrm>
          <a:off x="7961970" y="0"/>
          <a:ext cx="4230029" cy="6871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38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576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거래가격</a:t>
                      </a:r>
                      <a:r>
                        <a:rPr lang="en-US" altLang="ko-KR" sz="1200" dirty="0"/>
                        <a:t>–</a:t>
                      </a:r>
                      <a:r>
                        <a:rPr lang="ko-KR" altLang="en-US" sz="1200" dirty="0"/>
                        <a:t>예시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05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거래가격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3-1. (</a:t>
                      </a:r>
                      <a:r>
                        <a:rPr lang="ko-KR" altLang="en-US" sz="1200" dirty="0"/>
                        <a:t>최소금액</a:t>
                      </a:r>
                      <a:r>
                        <a:rPr lang="en-US" altLang="ko-KR" sz="1200" dirty="0"/>
                        <a:t>$)~(</a:t>
                      </a:r>
                      <a:r>
                        <a:rPr lang="ko-KR" altLang="en-US" sz="1200" dirty="0"/>
                        <a:t>최대금액</a:t>
                      </a:r>
                      <a:r>
                        <a:rPr lang="en-US" altLang="ko-KR" sz="1200" dirty="0"/>
                        <a:t>$)</a:t>
                      </a:r>
                    </a:p>
                    <a:p>
                      <a:pPr latinLnBrk="1"/>
                      <a:r>
                        <a:rPr lang="ko-KR" altLang="en-US" sz="1200" dirty="0"/>
                        <a:t>체크박스 안에 </a:t>
                      </a:r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적용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금액 대 제품 검색 가능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8238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ex) 1000\~ 20,000\ </a:t>
                      </a:r>
                      <a:r>
                        <a:rPr lang="ko-KR" altLang="en-US" sz="1200" dirty="0"/>
                        <a:t>적용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-&gt; </a:t>
                      </a:r>
                      <a:r>
                        <a:rPr lang="ko-KR" altLang="en-US" sz="1200" dirty="0" err="1"/>
                        <a:t>레이져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일 제품만 현 페이지에 나타남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5236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3404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1987788" y="3184919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63" y="3359931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E1C5E-7706-4954-802A-CCC101168E9B}"/>
              </a:ext>
            </a:extLst>
          </p:cNvPr>
          <p:cNvSpPr/>
          <p:nvPr/>
        </p:nvSpPr>
        <p:spPr>
          <a:xfrm>
            <a:off x="81197" y="4120550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179518" y="5107393"/>
            <a:ext cx="382159" cy="104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3-1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2133378" y="436894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0655833-4708-4706-8C6A-7E112A233BB8}"/>
              </a:ext>
            </a:extLst>
          </p:cNvPr>
          <p:cNvSpPr/>
          <p:nvPr/>
        </p:nvSpPr>
        <p:spPr>
          <a:xfrm>
            <a:off x="430451" y="4616890"/>
            <a:ext cx="266470" cy="300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52C5F-7046-45E6-B886-D24B75102A19}"/>
              </a:ext>
            </a:extLst>
          </p:cNvPr>
          <p:cNvSpPr txBox="1"/>
          <p:nvPr/>
        </p:nvSpPr>
        <p:spPr>
          <a:xfrm>
            <a:off x="98530" y="5036557"/>
            <a:ext cx="5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1000\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DE1D6-B87D-4F05-932B-A0FA91160CF7}"/>
              </a:ext>
            </a:extLst>
          </p:cNvPr>
          <p:cNvSpPr txBox="1"/>
          <p:nvPr/>
        </p:nvSpPr>
        <p:spPr>
          <a:xfrm>
            <a:off x="591824" y="504804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20,000\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1553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91952"/>
              </p:ext>
            </p:extLst>
          </p:nvPr>
        </p:nvGraphicFramePr>
        <p:xfrm>
          <a:off x="7961970" y="1"/>
          <a:ext cx="4230029" cy="68579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05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23047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2868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956989">
                <a:tc>
                  <a:txBody>
                    <a:bodyPr/>
                    <a:lstStyle/>
                    <a:p>
                      <a:pPr latinLnBrk="1"/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788013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897419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7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95903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4-1. 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ko-KR" altLang="en-US" sz="1200" dirty="0"/>
                        <a:t> 클릭 </a:t>
                      </a:r>
                      <a:r>
                        <a:rPr lang="en-US" altLang="ko-KR" sz="1200" dirty="0"/>
                        <a:t>-&gt; 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ko-KR" altLang="en-US" sz="1200" dirty="0"/>
                        <a:t>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23158" y="5727600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4-1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85,111\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17552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4-2. 150</a:t>
                      </a:r>
                      <a:r>
                        <a:rPr lang="ko-KR" altLang="en-US" sz="1200" dirty="0"/>
                        <a:t>일 이상 클릭 </a:t>
                      </a:r>
                      <a:r>
                        <a:rPr lang="en-US" altLang="ko-KR" sz="1200" dirty="0"/>
                        <a:t>-&gt; 150</a:t>
                      </a:r>
                      <a:r>
                        <a:rPr lang="ko-KR" altLang="en-US" sz="1200" dirty="0"/>
                        <a:t>일 이상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659793" y="5750645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4-2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21,000\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360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180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360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75,111\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r>
              <a:rPr lang="en-US" altLang="ko-KR" sz="900" dirty="0">
                <a:solidFill>
                  <a:schemeClr val="tx1"/>
                </a:solidFill>
              </a:rPr>
              <a:t>56,555\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7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68922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4-3. 90</a:t>
                      </a:r>
                      <a:r>
                        <a:rPr lang="ko-KR" altLang="en-US" sz="1200" dirty="0"/>
                        <a:t>일 이내 클릭 </a:t>
                      </a:r>
                      <a:r>
                        <a:rPr lang="en-US" altLang="ko-KR" sz="1200" dirty="0"/>
                        <a:t>-&gt; 90</a:t>
                      </a:r>
                      <a:r>
                        <a:rPr lang="ko-KR" altLang="en-US" sz="1200" dirty="0"/>
                        <a:t>일 이내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23158" y="5953202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4-3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80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90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3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61929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4-4. 60</a:t>
                      </a:r>
                      <a:r>
                        <a:rPr lang="ko-KR" altLang="en-US" sz="1200" dirty="0"/>
                        <a:t>일 이내 클릭 </a:t>
                      </a:r>
                      <a:r>
                        <a:rPr lang="en-US" altLang="ko-KR" sz="1200" dirty="0"/>
                        <a:t>-&gt; 60</a:t>
                      </a:r>
                      <a:r>
                        <a:rPr lang="ko-KR" altLang="en-US" sz="1200" dirty="0"/>
                        <a:t>일 이내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671924" y="5941777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4-4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60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60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94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20973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4-5. 7</a:t>
                      </a:r>
                      <a:r>
                        <a:rPr lang="ko-KR" altLang="en-US" sz="1200" dirty="0"/>
                        <a:t>일 이내 클릭 </a:t>
                      </a:r>
                      <a:r>
                        <a:rPr lang="en-US" altLang="ko-KR" sz="1200" dirty="0"/>
                        <a:t>-&gt; 7</a:t>
                      </a:r>
                      <a:r>
                        <a:rPr lang="ko-KR" altLang="en-US" sz="1200" dirty="0"/>
                        <a:t>일 이내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40734" y="6162812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4-5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7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2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70304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4-5. 3</a:t>
                      </a:r>
                      <a:r>
                        <a:rPr lang="ko-KR" altLang="en-US" sz="1200" dirty="0"/>
                        <a:t>일 이내 클릭 </a:t>
                      </a:r>
                      <a:r>
                        <a:rPr lang="en-US" altLang="ko-KR" sz="1200" dirty="0"/>
                        <a:t>-&gt; 3</a:t>
                      </a:r>
                      <a:r>
                        <a:rPr lang="ko-KR" altLang="en-US" sz="1200" dirty="0"/>
                        <a:t>일 이내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71801" y="5280505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668070" y="6162812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4-6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11,227\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571A2D83-8FAB-49B6-AA8E-F5344C6CF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9" y="1591645"/>
            <a:ext cx="6248953" cy="499916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372965"/>
            <a:ext cx="1924319" cy="5334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8FEC4-C401-42AF-A5EA-D862D8EDE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017"/>
            <a:ext cx="1343212" cy="514422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D13D89ED-2B36-4679-ADC3-5F1AF236EBA4}"/>
              </a:ext>
            </a:extLst>
          </p:cNvPr>
          <p:cNvSpPr/>
          <p:nvPr/>
        </p:nvSpPr>
        <p:spPr>
          <a:xfrm rot="10800000">
            <a:off x="5452889" y="948521"/>
            <a:ext cx="1431073" cy="50247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AE60F-005A-4621-8FDA-13CCE6FCCBFF}"/>
              </a:ext>
            </a:extLst>
          </p:cNvPr>
          <p:cNvSpPr txBox="1"/>
          <p:nvPr/>
        </p:nvSpPr>
        <p:spPr>
          <a:xfrm>
            <a:off x="5478288" y="1015092"/>
            <a:ext cx="14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클릭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55A49C-0DEA-43D1-B225-E16FF940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010307"/>
              </p:ext>
            </p:extLst>
          </p:nvPr>
        </p:nvGraphicFramePr>
        <p:xfrm>
          <a:off x="7961971" y="0"/>
          <a:ext cx="4230029" cy="7022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 err="1"/>
                        <a:t>메인화면에서</a:t>
                      </a:r>
                      <a:r>
                        <a:rPr lang="ko-KR" altLang="en-US" sz="1200" dirty="0"/>
                        <a:t> 왼쪽 상단 로그인 로고 클릭 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로그인 정보 입력란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로그인 버튼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     </a:t>
                      </a:r>
                      <a:r>
                        <a:rPr lang="ko-KR" altLang="en-US" sz="1200" dirty="0"/>
                        <a:t>ㄴ 메인 페이지로 이동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회원가입 버튼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이메일 찾기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5. </a:t>
                      </a:r>
                      <a:r>
                        <a:rPr lang="ko-KR" altLang="en-US" sz="12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84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39113"/>
              </p:ext>
            </p:extLst>
          </p:nvPr>
        </p:nvGraphicFramePr>
        <p:xfrm>
          <a:off x="7961970" y="1"/>
          <a:ext cx="4230029" cy="685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3763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사용기간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1322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사용기간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영구제</a:t>
                      </a:r>
                      <a:r>
                        <a:rPr lang="en-US" altLang="ko-KR" sz="1200" dirty="0"/>
                        <a:t>~ 1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각각 체크박스 만들고 클릭 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원하는 기간 대의 제품 검색 가능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4-5. 1</a:t>
                      </a:r>
                      <a:r>
                        <a:rPr lang="ko-KR" altLang="en-US" sz="1200" dirty="0"/>
                        <a:t>일 이내 클릭 </a:t>
                      </a:r>
                      <a:r>
                        <a:rPr lang="en-US" altLang="ko-KR" sz="1200" dirty="0"/>
                        <a:t>-&gt; 1</a:t>
                      </a:r>
                      <a:r>
                        <a:rPr lang="ko-KR" altLang="en-US" sz="1200" dirty="0"/>
                        <a:t>일 이내 제품만 표시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92414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809990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2978225"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2E9C47-0667-43F6-A585-CA1B4D0B057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5107393"/>
            <a:ext cx="1686298" cy="9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5FF1-B0E5-494C-B698-7BC51FDE752B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122103-76D3-4688-98DF-F5CAAB56C5F2}"/>
              </a:ext>
            </a:extLst>
          </p:cNvPr>
          <p:cNvSpPr/>
          <p:nvPr/>
        </p:nvSpPr>
        <p:spPr>
          <a:xfrm>
            <a:off x="43762" y="5312983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B1743-88C5-4A45-A588-9F229F294DD9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A9C60-4E1C-4AB4-91A5-623992BB02B8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702BD9-C283-4BBB-BD5B-ABEC7DA27F8D}"/>
              </a:ext>
            </a:extLst>
          </p:cNvPr>
          <p:cNvSpPr/>
          <p:nvPr/>
        </p:nvSpPr>
        <p:spPr>
          <a:xfrm>
            <a:off x="123158" y="6379167"/>
            <a:ext cx="382159" cy="1045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4-7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E06CD-9C56-4718-94B5-E26128EA92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985752"/>
            <a:ext cx="1360397" cy="104924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BB63D0D-83B3-48BD-B782-D528EDA9C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3180666"/>
            <a:ext cx="1453620" cy="726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11C0B25-AC21-4CE1-9470-2028C62E6CB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985752"/>
            <a:ext cx="1441056" cy="104924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24F8837-9079-4F19-A4B6-3FA01B20691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3043842"/>
            <a:ext cx="1377620" cy="100705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E3EF453-CAD2-4770-93D5-3AFB7498F29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3280250"/>
            <a:ext cx="1496702" cy="42861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5F3680-3F6E-4D44-BD66-B2483E4B7688}"/>
              </a:ext>
            </a:extLst>
          </p:cNvPr>
          <p:cNvSpPr/>
          <p:nvPr/>
        </p:nvSpPr>
        <p:spPr>
          <a:xfrm>
            <a:off x="1872577" y="414571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8107D4-3400-4759-A708-7BC7F0330E48}"/>
              </a:ext>
            </a:extLst>
          </p:cNvPr>
          <p:cNvSpPr/>
          <p:nvPr/>
        </p:nvSpPr>
        <p:spPr>
          <a:xfrm>
            <a:off x="5729733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2B4BE8-B185-4F6E-A5D9-F53A4F54B523}"/>
              </a:ext>
            </a:extLst>
          </p:cNvPr>
          <p:cNvSpPr/>
          <p:nvPr/>
        </p:nvSpPr>
        <p:spPr>
          <a:xfrm>
            <a:off x="3768807" y="6092796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B90358-17DE-44D3-AFCC-E0FD0224BB4D}"/>
              </a:ext>
            </a:extLst>
          </p:cNvPr>
          <p:cNvSpPr/>
          <p:nvPr/>
        </p:nvSpPr>
        <p:spPr>
          <a:xfrm>
            <a:off x="1867430" y="6102465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6653625-B3FF-47BC-AC65-7928EF2A90DD}"/>
              </a:ext>
            </a:extLst>
          </p:cNvPr>
          <p:cNvSpPr/>
          <p:nvPr/>
        </p:nvSpPr>
        <p:spPr>
          <a:xfrm>
            <a:off x="3785586" y="41421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3C835-3909-4FDF-A706-13CD7877D8C9}"/>
              </a:ext>
            </a:extLst>
          </p:cNvPr>
          <p:cNvSpPr/>
          <p:nvPr/>
        </p:nvSpPr>
        <p:spPr>
          <a:xfrm>
            <a:off x="5735321" y="4134383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1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1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8F22B-3D18-815E-FF5D-BA648CD554FB}"/>
              </a:ext>
            </a:extLst>
          </p:cNvPr>
          <p:cNvSpPr/>
          <p:nvPr/>
        </p:nvSpPr>
        <p:spPr>
          <a:xfrm>
            <a:off x="4802600" y="6477704"/>
            <a:ext cx="2699620" cy="246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01907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3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97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하단 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홈페이지 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회사소개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회사소개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제품 밑에 위치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회사소개 클릭 시 해당 페이지로 이동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이용약관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이용규칙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1040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31204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079512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079512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079512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039479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020141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039479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17F650-C634-4068-8121-76D2D7D5E965}"/>
              </a:ext>
            </a:extLst>
          </p:cNvPr>
          <p:cNvSpPr/>
          <p:nvPr/>
        </p:nvSpPr>
        <p:spPr>
          <a:xfrm>
            <a:off x="822121" y="2114406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0B39C4-131E-4B7D-9B80-01FD60D0C0B5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12ED7A-D5B4-4833-9303-25F9B87D86A0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9F24CDB-9E2F-435C-BF5B-944D581244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5" y="4247708"/>
            <a:ext cx="1686298" cy="92760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CC2F0C1-8976-4D28-96D8-D61C44BE45A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66" y="4126067"/>
            <a:ext cx="1360397" cy="104924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27A8111-4D1A-4F97-A371-E532AC7A95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9" y="2320981"/>
            <a:ext cx="1453620" cy="72681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8CF8352-1BD1-4DD5-839D-28C5C4505B4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6" y="4126067"/>
            <a:ext cx="1441056" cy="104924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94677FA-C034-44D7-B3B5-E1DB3E0BFAF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09" y="2184157"/>
            <a:ext cx="1377620" cy="100705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3D6C511-A069-4193-B3B8-691EB626D49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987">
            <a:off x="5722232" y="2420565"/>
            <a:ext cx="1496702" cy="42861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258B19-1E62-42B4-9981-CD01A0D74B1D}"/>
              </a:ext>
            </a:extLst>
          </p:cNvPr>
          <p:cNvSpPr/>
          <p:nvPr/>
        </p:nvSpPr>
        <p:spPr>
          <a:xfrm>
            <a:off x="1872577" y="328603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AK-47(I)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74CB5F-7064-4432-8478-77D34F15D33B}"/>
              </a:ext>
            </a:extLst>
          </p:cNvPr>
          <p:cNvSpPr/>
          <p:nvPr/>
        </p:nvSpPr>
        <p:spPr>
          <a:xfrm>
            <a:off x="5729733" y="5266221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무넝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22,220\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C58C15-90F6-4D95-875A-F01407CC99D1}"/>
              </a:ext>
            </a:extLst>
          </p:cNvPr>
          <p:cNvSpPr/>
          <p:nvPr/>
        </p:nvSpPr>
        <p:spPr>
          <a:xfrm>
            <a:off x="3768807" y="5256552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레이져</a:t>
            </a:r>
            <a:r>
              <a:rPr lang="en-US" altLang="ko-KR" sz="900" dirty="0">
                <a:solidFill>
                  <a:schemeClr val="tx1"/>
                </a:solidFill>
              </a:rPr>
              <a:t> 10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12,227\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825B07-B10E-42A2-BBE9-002067DF2013}"/>
              </a:ext>
            </a:extLst>
          </p:cNvPr>
          <p:cNvSpPr/>
          <p:nvPr/>
        </p:nvSpPr>
        <p:spPr>
          <a:xfrm>
            <a:off x="1867430" y="5266221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갱스터</a:t>
            </a:r>
            <a:r>
              <a:rPr lang="en-US" altLang="ko-KR" sz="900" dirty="0">
                <a:solidFill>
                  <a:schemeClr val="tx1"/>
                </a:solidFill>
              </a:rPr>
              <a:t> 150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55,111\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BA31D0C-994F-4D1A-95BB-5F5302298025}"/>
              </a:ext>
            </a:extLst>
          </p:cNvPr>
          <p:cNvSpPr/>
          <p:nvPr/>
        </p:nvSpPr>
        <p:spPr>
          <a:xfrm>
            <a:off x="3785586" y="3282467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여전사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영구제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60,000\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940F69-F6CF-4CAC-B01A-3850EE619D4E}"/>
              </a:ext>
            </a:extLst>
          </p:cNvPr>
          <p:cNvSpPr/>
          <p:nvPr/>
        </p:nvSpPr>
        <p:spPr>
          <a:xfrm>
            <a:off x="5735321" y="3274698"/>
            <a:ext cx="1360397" cy="45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AWP(IS) 30</a:t>
            </a:r>
            <a:r>
              <a:rPr lang="ko-KR" altLang="en-US" sz="900" dirty="0">
                <a:solidFill>
                  <a:schemeClr val="tx1"/>
                </a:solidFill>
              </a:rPr>
              <a:t>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26,555\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CF8C7A-4933-2D46-4A0D-0C0F7D2DEF7B}"/>
              </a:ext>
            </a:extLst>
          </p:cNvPr>
          <p:cNvSpPr/>
          <p:nvPr/>
        </p:nvSpPr>
        <p:spPr>
          <a:xfrm>
            <a:off x="1548048" y="2058230"/>
            <a:ext cx="5868627" cy="640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66111-95CD-45A7-82E2-B6ADD03A2E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69" y="1972337"/>
            <a:ext cx="3029373" cy="724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30174-58B2-41DC-7A61-BF86103D4586}"/>
              </a:ext>
            </a:extLst>
          </p:cNvPr>
          <p:cNvSpPr txBox="1"/>
          <p:nvPr/>
        </p:nvSpPr>
        <p:spPr>
          <a:xfrm>
            <a:off x="4865120" y="647770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회사소개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7C64F-7483-6D34-BE7A-19350D736281}"/>
              </a:ext>
            </a:extLst>
          </p:cNvPr>
          <p:cNvSpPr txBox="1"/>
          <p:nvPr/>
        </p:nvSpPr>
        <p:spPr>
          <a:xfrm>
            <a:off x="5734390" y="647770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이용약관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686C6-CB29-36D8-FE3C-5103A603E64A}"/>
              </a:ext>
            </a:extLst>
          </p:cNvPr>
          <p:cNvSpPr txBox="1"/>
          <p:nvPr/>
        </p:nvSpPr>
        <p:spPr>
          <a:xfrm>
            <a:off x="6674582" y="647770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이용규칙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AD4A62-E343-D1C3-4A64-76E52E4113CD}"/>
              </a:ext>
            </a:extLst>
          </p:cNvPr>
          <p:cNvCxnSpPr>
            <a:cxnSpLocks/>
          </p:cNvCxnSpPr>
          <p:nvPr/>
        </p:nvCxnSpPr>
        <p:spPr>
          <a:xfrm>
            <a:off x="5617456" y="6477704"/>
            <a:ext cx="0" cy="2462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7B8FA7-EB50-4108-9D6F-DCC6AFE4DEF2}"/>
              </a:ext>
            </a:extLst>
          </p:cNvPr>
          <p:cNvCxnSpPr>
            <a:cxnSpLocks/>
          </p:cNvCxnSpPr>
          <p:nvPr/>
        </p:nvCxnSpPr>
        <p:spPr>
          <a:xfrm>
            <a:off x="6535724" y="6477704"/>
            <a:ext cx="0" cy="24621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AFDD40-F426-F492-D1A0-489B4CAEB5B1}"/>
              </a:ext>
            </a:extLst>
          </p:cNvPr>
          <p:cNvSpPr/>
          <p:nvPr/>
        </p:nvSpPr>
        <p:spPr>
          <a:xfrm>
            <a:off x="4810415" y="6179310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770095-9898-1079-DF43-AB485AC70E46}"/>
              </a:ext>
            </a:extLst>
          </p:cNvPr>
          <p:cNvSpPr/>
          <p:nvPr/>
        </p:nvSpPr>
        <p:spPr>
          <a:xfrm>
            <a:off x="5620453" y="6180367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962F78-2DD5-3911-115B-49CA887078CE}"/>
              </a:ext>
            </a:extLst>
          </p:cNvPr>
          <p:cNvSpPr/>
          <p:nvPr/>
        </p:nvSpPr>
        <p:spPr>
          <a:xfrm>
            <a:off x="6575176" y="6180367"/>
            <a:ext cx="183485" cy="2298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22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44E158-BF18-227E-2519-5858970105B0}"/>
              </a:ext>
            </a:extLst>
          </p:cNvPr>
          <p:cNvSpPr/>
          <p:nvPr/>
        </p:nvSpPr>
        <p:spPr>
          <a:xfrm>
            <a:off x="2086708" y="1776995"/>
            <a:ext cx="3915507" cy="27639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0" y="224473"/>
            <a:ext cx="1065576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93616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3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97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하단 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홈페이지 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회사소개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회사소개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회사소개 및 주소 상세페이지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회사명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대표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사업자등록번호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주소 아이콘 클릭 시 주소 상세페이지로 이동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104017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이메일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상단 </a:t>
                      </a:r>
                      <a:r>
                        <a:rPr lang="en-US" altLang="ko-KR" sz="1200" dirty="0" err="1"/>
                        <a:t>iTEMZ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아이콘 클릭 시 메인 홈페이지로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31204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D1A784-441F-CFA1-D318-0AF1EF2F3F2A}"/>
              </a:ext>
            </a:extLst>
          </p:cNvPr>
          <p:cNvSpPr txBox="1"/>
          <p:nvPr/>
        </p:nvSpPr>
        <p:spPr>
          <a:xfrm>
            <a:off x="1038433" y="1107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회사소개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7BE9C5-D519-A572-E324-5388A13FC109}"/>
              </a:ext>
            </a:extLst>
          </p:cNvPr>
          <p:cNvCxnSpPr>
            <a:cxnSpLocks/>
          </p:cNvCxnSpPr>
          <p:nvPr/>
        </p:nvCxnSpPr>
        <p:spPr>
          <a:xfrm>
            <a:off x="203200" y="1589427"/>
            <a:ext cx="7299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2F07CA-88D6-EFF3-967A-8D31A4062298}"/>
              </a:ext>
            </a:extLst>
          </p:cNvPr>
          <p:cNvSpPr txBox="1"/>
          <p:nvPr/>
        </p:nvSpPr>
        <p:spPr>
          <a:xfrm>
            <a:off x="758093" y="177699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About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D27CF5-60FB-FF20-F272-A4907EC96A69}"/>
              </a:ext>
            </a:extLst>
          </p:cNvPr>
          <p:cNvSpPr/>
          <p:nvPr/>
        </p:nvSpPr>
        <p:spPr>
          <a:xfrm>
            <a:off x="2308104" y="1961662"/>
            <a:ext cx="3509107" cy="1539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회사건물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4FEF68-DD5D-A6A8-559B-0B71C7FAFE51}"/>
              </a:ext>
            </a:extLst>
          </p:cNvPr>
          <p:cNvSpPr txBox="1"/>
          <p:nvPr/>
        </p:nvSpPr>
        <p:spPr>
          <a:xfrm>
            <a:off x="2297829" y="3590227"/>
            <a:ext cx="34932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우리의 내일을 함께 만들겠다는 꿈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그 꿈에 대한 열정으로 항상 앞선 생각과 실천하는 행동을</a:t>
            </a:r>
            <a:endParaRPr lang="en-US" altLang="ko-KR" sz="1000" dirty="0"/>
          </a:p>
          <a:p>
            <a:r>
              <a:rPr lang="ko-KR" altLang="en-US" sz="1000" dirty="0"/>
              <a:t>보여드리며 더 큰 내일을 만들어가는 기업이 될 것을 약속</a:t>
            </a:r>
            <a:endParaRPr lang="en-US" altLang="ko-KR" sz="1000" dirty="0"/>
          </a:p>
          <a:p>
            <a:r>
              <a:rPr lang="ko-KR" altLang="en-US" sz="1000" dirty="0"/>
              <a:t>드립니다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B3CFBC54-0F79-0564-2196-E5AF38FD8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77852"/>
              </p:ext>
            </p:extLst>
          </p:nvPr>
        </p:nvGraphicFramePr>
        <p:xfrm>
          <a:off x="2086707" y="4695038"/>
          <a:ext cx="3905019" cy="1865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414">
                  <a:extLst>
                    <a:ext uri="{9D8B030D-6E8A-4147-A177-3AD203B41FA5}">
                      <a16:colId xmlns:a16="http://schemas.microsoft.com/office/drawing/2014/main" val="483225490"/>
                    </a:ext>
                  </a:extLst>
                </a:gridCol>
                <a:gridCol w="2637605">
                  <a:extLst>
                    <a:ext uri="{9D8B030D-6E8A-4147-A177-3AD203B41FA5}">
                      <a16:colId xmlns:a16="http://schemas.microsoft.com/office/drawing/2014/main" val="694679938"/>
                    </a:ext>
                  </a:extLst>
                </a:gridCol>
              </a:tblGrid>
              <a:tr h="3822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iTEMZ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 err="1"/>
                        <a:t>아이템즈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91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최재혁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0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사업자등록번호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00000-000-0000-0000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한국폴리텍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대학 인천캠퍼스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04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leidvlzj@gmail.com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08778"/>
                  </a:ext>
                </a:extLst>
              </a:tr>
            </a:tbl>
          </a:graphicData>
        </a:graphic>
      </p:graphicFrame>
      <p:pic>
        <p:nvPicPr>
          <p:cNvPr id="47" name="그림 46">
            <a:extLst>
              <a:ext uri="{FF2B5EF4-FFF2-40B4-BE49-F238E27FC236}">
                <a16:creationId xmlns:a16="http://schemas.microsoft.com/office/drawing/2014/main" id="{89BD1060-5ED7-910A-685D-BF403C951C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17" y="5853723"/>
            <a:ext cx="290378" cy="294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8AC048-6E23-4774-969B-DECE8D5D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62" y="1889470"/>
            <a:ext cx="3680792" cy="16690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F1FE6-E680-4511-852B-31AC4378C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1" y="1003838"/>
            <a:ext cx="585589" cy="5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4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0" y="224473"/>
            <a:ext cx="1065576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471169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3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97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하단 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홈페이지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회사소개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찾아 오시는 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회사주소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찾아 오시는 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회사소개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지도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상단 </a:t>
                      </a:r>
                      <a:r>
                        <a:rPr lang="en-US" altLang="ko-KR" sz="1200" dirty="0" err="1"/>
                        <a:t>iTEMZ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아이콘 클릭 시 메인 홈페이지로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1040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31204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D1A784-441F-CFA1-D318-0AF1EF2F3F2A}"/>
              </a:ext>
            </a:extLst>
          </p:cNvPr>
          <p:cNvSpPr txBox="1"/>
          <p:nvPr/>
        </p:nvSpPr>
        <p:spPr>
          <a:xfrm>
            <a:off x="940415" y="84205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찾아오시는 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7BE9C5-D519-A572-E324-5388A13FC109}"/>
              </a:ext>
            </a:extLst>
          </p:cNvPr>
          <p:cNvCxnSpPr>
            <a:cxnSpLocks/>
          </p:cNvCxnSpPr>
          <p:nvPr/>
        </p:nvCxnSpPr>
        <p:spPr>
          <a:xfrm>
            <a:off x="203200" y="1347150"/>
            <a:ext cx="7299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2F07CA-88D6-EFF3-967A-8D31A4062298}"/>
              </a:ext>
            </a:extLst>
          </p:cNvPr>
          <p:cNvSpPr txBox="1"/>
          <p:nvPr/>
        </p:nvSpPr>
        <p:spPr>
          <a:xfrm>
            <a:off x="734648" y="148782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Contact</a:t>
            </a:r>
            <a:r>
              <a:rPr lang="ko-KR" altLang="en-US" dirty="0"/>
              <a:t> </a:t>
            </a:r>
            <a:r>
              <a:rPr lang="en-US" altLang="ko-KR" dirty="0"/>
              <a:t>Us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CEA315E-48E3-9EAD-C2B7-00D19FAB2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56056"/>
              </p:ext>
            </p:extLst>
          </p:nvPr>
        </p:nvGraphicFramePr>
        <p:xfrm>
          <a:off x="2308103" y="3384705"/>
          <a:ext cx="3509108" cy="945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882">
                  <a:extLst>
                    <a:ext uri="{9D8B030D-6E8A-4147-A177-3AD203B41FA5}">
                      <a16:colId xmlns:a16="http://schemas.microsoft.com/office/drawing/2014/main" val="2469519657"/>
                    </a:ext>
                  </a:extLst>
                </a:gridCol>
                <a:gridCol w="2472226">
                  <a:extLst>
                    <a:ext uri="{9D8B030D-6E8A-4147-A177-3AD203B41FA5}">
                      <a16:colId xmlns:a16="http://schemas.microsoft.com/office/drawing/2014/main" val="3086956100"/>
                    </a:ext>
                  </a:extLst>
                </a:gridCol>
              </a:tblGrid>
              <a:tr h="315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한국폴리텍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대학 인천캠퍼스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8355821"/>
                  </a:ext>
                </a:extLst>
              </a:tr>
              <a:tr h="315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hlinkClick r:id="rId3"/>
                        </a:rPr>
                        <a:t>sdfadfel@gmail.com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271262"/>
                  </a:ext>
                </a:extLst>
              </a:tr>
              <a:tr h="315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59005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C7B9E2-CEF9-2252-4F80-D72D4FC503AC}"/>
              </a:ext>
            </a:extLst>
          </p:cNvPr>
          <p:cNvSpPr txBox="1"/>
          <p:nvPr/>
        </p:nvSpPr>
        <p:spPr>
          <a:xfrm>
            <a:off x="2243016" y="31258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회사소개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713A53-6323-4AB7-88AA-E9282C624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99" y="4427631"/>
            <a:ext cx="3951243" cy="2205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99A057-62F6-45F7-9452-54D2154DA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48" y="1482916"/>
            <a:ext cx="3816084" cy="18423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91080E-82B1-4ABF-A9AD-3FB89340D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" y="733924"/>
            <a:ext cx="585589" cy="5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0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0" y="224473"/>
            <a:ext cx="1065576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15141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3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97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하단 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홈페이지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이용규칙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1200" dirty="0"/>
                        <a:t>이용약관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err="1"/>
                        <a:t>아이템즈</a:t>
                      </a:r>
                      <a:r>
                        <a:rPr lang="ko-KR" altLang="en-US" sz="1200" dirty="0"/>
                        <a:t> 이용약관 상세내용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상단 </a:t>
                      </a:r>
                      <a:r>
                        <a:rPr lang="en-US" altLang="ko-KR" sz="1200" dirty="0" err="1"/>
                        <a:t>iTEMZ</a:t>
                      </a:r>
                      <a:r>
                        <a:rPr lang="ko-KR" altLang="en-US" sz="1200" dirty="0"/>
                        <a:t> 아이콘 클릭 시 메인 홈페이지로 이동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1040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31204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D1A784-441F-CFA1-D318-0AF1EF2F3F2A}"/>
              </a:ext>
            </a:extLst>
          </p:cNvPr>
          <p:cNvSpPr txBox="1"/>
          <p:nvPr/>
        </p:nvSpPr>
        <p:spPr>
          <a:xfrm>
            <a:off x="1055077" y="8420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이용약관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7BE9C5-D519-A572-E324-5388A13FC109}"/>
              </a:ext>
            </a:extLst>
          </p:cNvPr>
          <p:cNvCxnSpPr>
            <a:cxnSpLocks/>
          </p:cNvCxnSpPr>
          <p:nvPr/>
        </p:nvCxnSpPr>
        <p:spPr>
          <a:xfrm>
            <a:off x="203200" y="1347150"/>
            <a:ext cx="7299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2F07CA-88D6-EFF3-967A-8D31A4062298}"/>
              </a:ext>
            </a:extLst>
          </p:cNvPr>
          <p:cNvSpPr txBox="1"/>
          <p:nvPr/>
        </p:nvSpPr>
        <p:spPr>
          <a:xfrm>
            <a:off x="765910" y="16323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아이템즈</a:t>
            </a:r>
            <a:r>
              <a:rPr lang="ko-KR" altLang="en-US" dirty="0"/>
              <a:t> 이용약관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E16AB1-165B-4544-91B5-75040F12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" y="733924"/>
            <a:ext cx="585589" cy="585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331531-1C06-49DA-A9B7-DAFC971BF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7258" y="1551967"/>
            <a:ext cx="85511" cy="5087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7A84C0-D62E-4337-9B60-5331B5CA7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7" y="2138257"/>
            <a:ext cx="5614171" cy="43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70" y="224473"/>
            <a:ext cx="1065576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83822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53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97896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하단 메뉴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메인 홈페이지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이용규칙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이용규칙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err="1"/>
                        <a:t>iTEMZ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이용규칙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클릭 시 상세내용 나타남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상단 </a:t>
                      </a:r>
                      <a:r>
                        <a:rPr lang="en-US" altLang="ko-KR" sz="1200" dirty="0" err="1"/>
                        <a:t>iTEMZ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아이콘 클릭 시 메인 홈페이지로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10401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312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화살표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이정표</a:t>
                      </a:r>
                      <a:r>
                        <a:rPr lang="en-US" altLang="ko-KR" sz="1200" dirty="0"/>
                        <a:t>) - +</a:t>
                      </a:r>
                      <a:r>
                        <a:rPr lang="ko-KR" altLang="en-US" sz="1200" dirty="0" err="1"/>
                        <a:t>이모티콘으로</a:t>
                      </a:r>
                      <a:r>
                        <a:rPr lang="ko-KR" altLang="en-US" sz="1200" dirty="0"/>
                        <a:t> 바꾸기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배경사진 필요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0D1A784-441F-CFA1-D318-0AF1EF2F3F2A}"/>
              </a:ext>
            </a:extLst>
          </p:cNvPr>
          <p:cNvSpPr txBox="1"/>
          <p:nvPr/>
        </p:nvSpPr>
        <p:spPr>
          <a:xfrm>
            <a:off x="1015786" y="8403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이용규칙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7BE9C5-D519-A572-E324-5388A13FC109}"/>
              </a:ext>
            </a:extLst>
          </p:cNvPr>
          <p:cNvCxnSpPr>
            <a:cxnSpLocks/>
          </p:cNvCxnSpPr>
          <p:nvPr/>
        </p:nvCxnSpPr>
        <p:spPr>
          <a:xfrm>
            <a:off x="203200" y="1347150"/>
            <a:ext cx="7299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C2F07CA-88D6-EFF3-967A-8D31A4062298}"/>
              </a:ext>
            </a:extLst>
          </p:cNvPr>
          <p:cNvSpPr txBox="1"/>
          <p:nvPr/>
        </p:nvSpPr>
        <p:spPr>
          <a:xfrm>
            <a:off x="765910" y="16323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아이템즈</a:t>
            </a:r>
            <a:r>
              <a:rPr lang="ko-KR" altLang="en-US" dirty="0"/>
              <a:t> 이용규칙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B310A9-B0FE-C53E-4F5F-150807274121}"/>
              </a:ext>
            </a:extLst>
          </p:cNvPr>
          <p:cNvSpPr/>
          <p:nvPr/>
        </p:nvSpPr>
        <p:spPr>
          <a:xfrm>
            <a:off x="1897796" y="2218051"/>
            <a:ext cx="4329723" cy="369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iTEMZ</a:t>
            </a:r>
            <a:r>
              <a:rPr lang="en-US" altLang="ko-KR" sz="1000" dirty="0"/>
              <a:t> </a:t>
            </a:r>
            <a:r>
              <a:rPr lang="ko-KR" altLang="en-US" sz="1000" dirty="0"/>
              <a:t>거래사기 피해 시 신고방법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C61FD7-1B72-B522-BB90-74650E9CBE68}"/>
              </a:ext>
            </a:extLst>
          </p:cNvPr>
          <p:cNvSpPr/>
          <p:nvPr/>
        </p:nvSpPr>
        <p:spPr>
          <a:xfrm>
            <a:off x="1897796" y="5666163"/>
            <a:ext cx="4329723" cy="369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개인정보</a:t>
            </a:r>
            <a:r>
              <a:rPr lang="en-US" altLang="ko-KR" sz="1000" dirty="0"/>
              <a:t>/</a:t>
            </a:r>
            <a:r>
              <a:rPr lang="ko-KR" altLang="en-US" sz="1000" dirty="0"/>
              <a:t>초상권</a:t>
            </a:r>
            <a:r>
              <a:rPr lang="en-US" altLang="ko-KR" sz="1000" dirty="0"/>
              <a:t>/</a:t>
            </a:r>
            <a:r>
              <a:rPr lang="ko-KR" altLang="en-US" sz="1000" dirty="0"/>
              <a:t>저작권 관련 규칙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989C2E-87FB-BA22-CF25-6D25ED2804F8}"/>
              </a:ext>
            </a:extLst>
          </p:cNvPr>
          <p:cNvSpPr/>
          <p:nvPr/>
        </p:nvSpPr>
        <p:spPr>
          <a:xfrm>
            <a:off x="1897795" y="6089635"/>
            <a:ext cx="4329723" cy="369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허위메일 가입자 </a:t>
            </a:r>
            <a:r>
              <a:rPr lang="en-US" altLang="ko-KR" sz="1000" dirty="0"/>
              <a:t>/ </a:t>
            </a:r>
            <a:r>
              <a:rPr lang="ko-KR" altLang="en-US" sz="1000" dirty="0"/>
              <a:t>중계거래 규칙 안내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0BE4-E03A-9C10-86E5-F3DA08CD92A8}"/>
              </a:ext>
            </a:extLst>
          </p:cNvPr>
          <p:cNvSpPr/>
          <p:nvPr/>
        </p:nvSpPr>
        <p:spPr>
          <a:xfrm>
            <a:off x="1897796" y="5242691"/>
            <a:ext cx="4329723" cy="369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피규어 상품 거래 규칙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57872-D27D-CAB5-0FDE-2356CDB7A7AF}"/>
              </a:ext>
            </a:extLst>
          </p:cNvPr>
          <p:cNvSpPr/>
          <p:nvPr/>
        </p:nvSpPr>
        <p:spPr>
          <a:xfrm>
            <a:off x="1897796" y="4819219"/>
            <a:ext cx="4329723" cy="369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/>
              <a:t>iTEMZ</a:t>
            </a:r>
            <a:r>
              <a:rPr lang="en-US" altLang="ko-KR" sz="1000" dirty="0"/>
              <a:t> </a:t>
            </a:r>
            <a:r>
              <a:rPr lang="ko-KR" altLang="en-US" sz="1000" dirty="0"/>
              <a:t>홍보의 범위와 처리방법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B4EA157-7CF1-2599-8C9A-7F6FA42FE469}"/>
              </a:ext>
            </a:extLst>
          </p:cNvPr>
          <p:cNvSpPr/>
          <p:nvPr/>
        </p:nvSpPr>
        <p:spPr>
          <a:xfrm>
            <a:off x="5880405" y="2314000"/>
            <a:ext cx="187569" cy="1846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748A664-6CAD-24A1-94B9-CA4E5FA1A617}"/>
              </a:ext>
            </a:extLst>
          </p:cNvPr>
          <p:cNvSpPr/>
          <p:nvPr/>
        </p:nvSpPr>
        <p:spPr>
          <a:xfrm>
            <a:off x="5880405" y="5758492"/>
            <a:ext cx="187569" cy="1846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6261452-70CC-B4BA-63B3-9A5760C2B286}"/>
              </a:ext>
            </a:extLst>
          </p:cNvPr>
          <p:cNvSpPr/>
          <p:nvPr/>
        </p:nvSpPr>
        <p:spPr>
          <a:xfrm>
            <a:off x="5880406" y="5366480"/>
            <a:ext cx="187569" cy="1846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6749D6C-F187-ED26-E9D1-79F96CBE5E0F}"/>
              </a:ext>
            </a:extLst>
          </p:cNvPr>
          <p:cNvSpPr/>
          <p:nvPr/>
        </p:nvSpPr>
        <p:spPr>
          <a:xfrm>
            <a:off x="5880406" y="4911548"/>
            <a:ext cx="187569" cy="1846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434A245-7BA2-355D-6AD8-AE5BFB288B41}"/>
              </a:ext>
            </a:extLst>
          </p:cNvPr>
          <p:cNvSpPr/>
          <p:nvPr/>
        </p:nvSpPr>
        <p:spPr>
          <a:xfrm>
            <a:off x="5880405" y="6181964"/>
            <a:ext cx="187569" cy="1846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36FE43-2B93-E661-7C98-8A21126EF820}"/>
              </a:ext>
            </a:extLst>
          </p:cNvPr>
          <p:cNvSpPr/>
          <p:nvPr/>
        </p:nvSpPr>
        <p:spPr>
          <a:xfrm>
            <a:off x="1897795" y="2587367"/>
            <a:ext cx="4329723" cy="2231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A3720B-0457-BABD-56BD-03A8F61BC0AB}"/>
              </a:ext>
            </a:extLst>
          </p:cNvPr>
          <p:cNvSpPr txBox="1"/>
          <p:nvPr/>
        </p:nvSpPr>
        <p:spPr>
          <a:xfrm>
            <a:off x="1897794" y="2618351"/>
            <a:ext cx="3275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거래하려는 상대방 게시물에 댓글을 꼭 달아주세요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338589-FE14-9D33-A14F-F1D409E1E99A}"/>
              </a:ext>
            </a:extLst>
          </p:cNvPr>
          <p:cNvSpPr txBox="1"/>
          <p:nvPr/>
        </p:nvSpPr>
        <p:spPr>
          <a:xfrm>
            <a:off x="1897793" y="2862234"/>
            <a:ext cx="2973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거래하려는 상대방 닉네임을 꼭 확인해주세요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DF479-69D4-169B-E4EB-4D677A30177D}"/>
              </a:ext>
            </a:extLst>
          </p:cNvPr>
          <p:cNvSpPr txBox="1"/>
          <p:nvPr/>
        </p:nvSpPr>
        <p:spPr>
          <a:xfrm>
            <a:off x="1897793" y="3099464"/>
            <a:ext cx="2983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3. </a:t>
            </a:r>
            <a:r>
              <a:rPr lang="ko-KR" altLang="en-US" sz="1000" dirty="0" err="1"/>
              <a:t>거래중</a:t>
            </a:r>
            <a:r>
              <a:rPr lang="ko-KR" altLang="en-US" sz="1000" dirty="0"/>
              <a:t> 입금계좌정보를 받으시면 꼭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 </a:t>
            </a:r>
            <a:r>
              <a:rPr lang="en-US" altLang="ko-KR" sz="1000" dirty="0" err="1"/>
              <a:t>iTEMZ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 댓글로 예금주명을 적어보세요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E34E8-E1C2-C5B3-8E75-E2CCC76D5E18}"/>
              </a:ext>
            </a:extLst>
          </p:cNvPr>
          <p:cNvSpPr txBox="1"/>
          <p:nvPr/>
        </p:nvSpPr>
        <p:spPr>
          <a:xfrm>
            <a:off x="1897793" y="3470606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4. </a:t>
            </a:r>
            <a:r>
              <a:rPr lang="en-US" altLang="ko-KR" sz="1000" dirty="0" err="1"/>
              <a:t>iTEMZ</a:t>
            </a:r>
            <a:r>
              <a:rPr lang="en-US" altLang="ko-KR" sz="1000" dirty="0"/>
              <a:t> </a:t>
            </a:r>
            <a:r>
              <a:rPr lang="ko-KR" altLang="en-US" sz="1000" dirty="0"/>
              <a:t>글을 보고 카톡으로 연락 온 경우 반드시 정확히 누구인지</a:t>
            </a:r>
            <a:endParaRPr lang="en-US" altLang="ko-KR" sz="1000" dirty="0"/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iTEMZ</a:t>
            </a:r>
            <a:r>
              <a:rPr lang="ko-KR" altLang="en-US" sz="1000" dirty="0"/>
              <a:t>에 회원 </a:t>
            </a:r>
            <a:r>
              <a:rPr lang="ko-KR" altLang="en-US" sz="1000" dirty="0" err="1"/>
              <a:t>인증글을</a:t>
            </a:r>
            <a:r>
              <a:rPr lang="ko-KR" altLang="en-US" sz="1000" dirty="0"/>
              <a:t> 요구하세요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37D78A-0B60-45BB-AA1B-2613F99E1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4" y="722810"/>
            <a:ext cx="585589" cy="5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372965"/>
            <a:ext cx="1924319" cy="5334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8FEC4-C401-42AF-A5EA-D862D8ED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017"/>
            <a:ext cx="1343212" cy="51442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55A49C-0DEA-43D1-B225-E16FF940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16887"/>
              </p:ext>
            </p:extLst>
          </p:nvPr>
        </p:nvGraphicFramePr>
        <p:xfrm>
          <a:off x="7961971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회원가입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약관 체크 박스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전체동의 체크 박스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필수 체크 박스 </a:t>
                      </a:r>
                      <a:r>
                        <a:rPr lang="en-US" altLang="ko-KR" sz="1200" dirty="0"/>
                        <a:t>&amp; </a:t>
                      </a:r>
                      <a:r>
                        <a:rPr lang="ko-KR" altLang="en-US" sz="1200" dirty="0"/>
                        <a:t>선택 체크 박스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필수 체크 박스가 다 클릭되어 있으면 다음 페이지로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 </a:t>
                      </a:r>
                      <a:r>
                        <a:rPr lang="ko-KR" altLang="en-US" sz="1200" dirty="0"/>
                        <a:t>이동 아니면 </a:t>
                      </a:r>
                      <a:r>
                        <a:rPr lang="ko-KR" altLang="en-US" sz="1200" dirty="0" err="1"/>
                        <a:t>알림장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–(</a:t>
                      </a:r>
                      <a:r>
                        <a:rPr lang="ko-KR" altLang="en-US" sz="1200" dirty="0"/>
                        <a:t>주의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C99CD4-8E7F-4FC3-B6D7-5534E6560A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51" y="1399321"/>
            <a:ext cx="3166936" cy="50857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9DE42B-A67E-4368-85E9-6EADF3417E5E}"/>
              </a:ext>
            </a:extLst>
          </p:cNvPr>
          <p:cNvSpPr/>
          <p:nvPr/>
        </p:nvSpPr>
        <p:spPr>
          <a:xfrm>
            <a:off x="2569225" y="5803900"/>
            <a:ext cx="2945987" cy="814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372070-E966-4492-97B0-A05B19ACE90F}"/>
              </a:ext>
            </a:extLst>
          </p:cNvPr>
          <p:cNvSpPr/>
          <p:nvPr/>
        </p:nvSpPr>
        <p:spPr>
          <a:xfrm>
            <a:off x="2458750" y="1312742"/>
            <a:ext cx="3268949" cy="706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AFAC0-EA13-4408-8E4F-2527D39BB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78" y="4186144"/>
            <a:ext cx="2625680" cy="50489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C4A5995-6E30-4C8F-BA97-F6FE356E7B90}"/>
              </a:ext>
            </a:extLst>
          </p:cNvPr>
          <p:cNvSpPr/>
          <p:nvPr/>
        </p:nvSpPr>
        <p:spPr>
          <a:xfrm>
            <a:off x="8506395" y="4205033"/>
            <a:ext cx="3400927" cy="20061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 약관의 동의가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필요합니다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34F501-525A-4A7A-8C0D-6FADC56306BA}"/>
              </a:ext>
            </a:extLst>
          </p:cNvPr>
          <p:cNvSpPr/>
          <p:nvPr/>
        </p:nvSpPr>
        <p:spPr>
          <a:xfrm>
            <a:off x="8229600" y="4101284"/>
            <a:ext cx="753979" cy="6746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주의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B0A0102-1F04-4939-BB52-31802CD12F46}"/>
              </a:ext>
            </a:extLst>
          </p:cNvPr>
          <p:cNvSpPr/>
          <p:nvPr/>
        </p:nvSpPr>
        <p:spPr>
          <a:xfrm>
            <a:off x="9693511" y="5431589"/>
            <a:ext cx="1026694" cy="4491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76830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372965"/>
            <a:ext cx="1924319" cy="5334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8FEC4-C401-42AF-A5EA-D862D8ED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017"/>
            <a:ext cx="1343212" cy="51442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55A49C-0DEA-43D1-B225-E16FF940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00961"/>
              </p:ext>
            </p:extLst>
          </p:nvPr>
        </p:nvGraphicFramePr>
        <p:xfrm>
          <a:off x="7961971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기본 정보 입력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본인이 쓰는 이메일 </a:t>
                      </a:r>
                      <a:r>
                        <a:rPr lang="ko-KR" altLang="en-US" sz="1200" dirty="0" err="1"/>
                        <a:t>작석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본인 이메일로 인증번호 발송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인증번호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코드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이메일 확인에 작성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5. </a:t>
                      </a:r>
                      <a:r>
                        <a:rPr lang="ko-KR" altLang="en-US" sz="1200" dirty="0"/>
                        <a:t>비밀번호 작성 및 확인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6. </a:t>
                      </a:r>
                      <a:r>
                        <a:rPr lang="ko-KR" altLang="en-US" sz="1200" dirty="0"/>
                        <a:t>위의 </a:t>
                      </a:r>
                      <a:r>
                        <a:rPr lang="ko-KR" altLang="en-US" sz="1200" dirty="0" err="1"/>
                        <a:t>비밀번호랑</a:t>
                      </a:r>
                      <a:r>
                        <a:rPr lang="ko-KR" altLang="en-US" sz="1200" dirty="0"/>
                        <a:t> 다를 시 밑에 빨간 글씨로 표기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  ex)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비밀번호가 서로 다릅니다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클릭 시 회원가입 축하 페이지로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넘어감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4AB154-B607-45A7-AC4D-A1F681B3C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1039940"/>
            <a:ext cx="4848480" cy="50172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02D65B-569C-44EC-BCFD-B218685441F9}"/>
              </a:ext>
            </a:extLst>
          </p:cNvPr>
          <p:cNvSpPr/>
          <p:nvPr/>
        </p:nvSpPr>
        <p:spPr>
          <a:xfrm>
            <a:off x="1744910" y="1853967"/>
            <a:ext cx="939567" cy="5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337DB-3BB4-4F91-9EB5-6E2A7B1E6759}"/>
              </a:ext>
            </a:extLst>
          </p:cNvPr>
          <p:cNvSpPr/>
          <p:nvPr/>
        </p:nvSpPr>
        <p:spPr>
          <a:xfrm>
            <a:off x="1694576" y="2785145"/>
            <a:ext cx="939567" cy="5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024AE-10E2-4AD3-A4A0-71FBFFEE34E2}"/>
              </a:ext>
            </a:extLst>
          </p:cNvPr>
          <p:cNvSpPr txBox="1"/>
          <p:nvPr/>
        </p:nvSpPr>
        <p:spPr>
          <a:xfrm>
            <a:off x="1869778" y="19951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이메일</a:t>
            </a:r>
            <a:r>
              <a:rPr lang="en-US" altLang="ko-KR" sz="1000" b="1" dirty="0"/>
              <a:t>ID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3158F-6C24-47A4-AA8A-7CFA73AF6C50}"/>
              </a:ext>
            </a:extLst>
          </p:cNvPr>
          <p:cNvSpPr txBox="1"/>
          <p:nvPr/>
        </p:nvSpPr>
        <p:spPr>
          <a:xfrm>
            <a:off x="1837557" y="286756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이메일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87409-9F92-46F6-9DB4-4FB53368BE9C}"/>
              </a:ext>
            </a:extLst>
          </p:cNvPr>
          <p:cNvSpPr/>
          <p:nvPr/>
        </p:nvSpPr>
        <p:spPr>
          <a:xfrm>
            <a:off x="2883783" y="2764755"/>
            <a:ext cx="3055623" cy="382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ED490-7447-49F8-ACF8-EFBEBDD39EB1}"/>
              </a:ext>
            </a:extLst>
          </p:cNvPr>
          <p:cNvSpPr/>
          <p:nvPr/>
        </p:nvSpPr>
        <p:spPr>
          <a:xfrm>
            <a:off x="2883783" y="4501573"/>
            <a:ext cx="3055623" cy="391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ED57C-1BF3-45DF-A71E-5039E994EDAD}"/>
              </a:ext>
            </a:extLst>
          </p:cNvPr>
          <p:cNvSpPr/>
          <p:nvPr/>
        </p:nvSpPr>
        <p:spPr>
          <a:xfrm>
            <a:off x="2883783" y="3639165"/>
            <a:ext cx="3055623" cy="391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A7974B-6A67-4F8A-B1BC-97DF336C2F89}"/>
              </a:ext>
            </a:extLst>
          </p:cNvPr>
          <p:cNvSpPr/>
          <p:nvPr/>
        </p:nvSpPr>
        <p:spPr>
          <a:xfrm>
            <a:off x="2882461" y="1893960"/>
            <a:ext cx="2092211" cy="399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A23CF-4047-4359-85A3-3D4B7DCE7694}"/>
              </a:ext>
            </a:extLst>
          </p:cNvPr>
          <p:cNvSpPr/>
          <p:nvPr/>
        </p:nvSpPr>
        <p:spPr>
          <a:xfrm>
            <a:off x="3077744" y="5210695"/>
            <a:ext cx="1896928" cy="528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5AEB4A-7BBB-45C3-BC34-486861DFC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61" y="5231243"/>
            <a:ext cx="262568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7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372965"/>
            <a:ext cx="1924319" cy="53347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8FEC4-C401-42AF-A5EA-D862D8ED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017"/>
            <a:ext cx="1343212" cy="51442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355A49C-0DEA-43D1-B225-E16FF940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65867"/>
              </p:ext>
            </p:extLst>
          </p:nvPr>
        </p:nvGraphicFramePr>
        <p:xfrm>
          <a:off x="7961971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상단메뉴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환영문구 표시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/>
                        <a:t>다음 누르면 로그인 화면으로 되돌아감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FBA9FE-A7D8-4E04-8F98-FDE40081A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0" y="1099774"/>
            <a:ext cx="5728406" cy="378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05606C-13E3-4734-9AC2-0CF69DC19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23" y="5967951"/>
            <a:ext cx="262568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3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43956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상단메뉴</a:t>
                      </a:r>
                      <a:r>
                        <a:rPr lang="en-US" altLang="ko-KR" sz="1800" dirty="0"/>
                        <a:t>)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200" dirty="0"/>
                        <a:t>로그인 된 후의 메인 페이지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AF994C9-4F8E-4815-8BCC-0126F82C6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866"/>
            <a:ext cx="1183649" cy="1136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A859AF-0557-498E-93DE-C1ACF8C91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162"/>
            <a:ext cx="1183650" cy="1422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3563F3-F001-4FFC-A402-8721C1D96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673"/>
            <a:ext cx="1181723" cy="1336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DAC0D9-D0E7-40D5-A194-A73F3FD11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" y="3285943"/>
            <a:ext cx="1117316" cy="102121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1704481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616408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8395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1704481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616408" y="4856385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1CA361-990B-4460-853E-60CD1B061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00" y="510211"/>
            <a:ext cx="2793127" cy="2877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C46EC0-949F-47D0-B9E3-77EF404DB9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77" y="1982277"/>
            <a:ext cx="3029373" cy="724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2A38E5-A36A-412F-B519-4435E3BC2C02}"/>
              </a:ext>
            </a:extLst>
          </p:cNvPr>
          <p:cNvCxnSpPr>
            <a:cxnSpLocks/>
          </p:cNvCxnSpPr>
          <p:nvPr/>
        </p:nvCxnSpPr>
        <p:spPr>
          <a:xfrm>
            <a:off x="1704481" y="2939197"/>
            <a:ext cx="1686297" cy="174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BB1E04-A148-45E0-8799-7118182C5A7E}"/>
              </a:ext>
            </a:extLst>
          </p:cNvPr>
          <p:cNvSpPr/>
          <p:nvPr/>
        </p:nvSpPr>
        <p:spPr>
          <a:xfrm>
            <a:off x="771787" y="2105637"/>
            <a:ext cx="469784" cy="29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9AE9D1-95EF-45CD-BFBA-F774E7956E32}"/>
              </a:ext>
            </a:extLst>
          </p:cNvPr>
          <p:cNvSpPr/>
          <p:nvPr/>
        </p:nvSpPr>
        <p:spPr>
          <a:xfrm>
            <a:off x="81197" y="2991764"/>
            <a:ext cx="603651" cy="10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F9EA96-0353-49F6-BE26-6926A83A0EC6}"/>
              </a:ext>
            </a:extLst>
          </p:cNvPr>
          <p:cNvSpPr/>
          <p:nvPr/>
        </p:nvSpPr>
        <p:spPr>
          <a:xfrm>
            <a:off x="81197" y="4572000"/>
            <a:ext cx="1041147" cy="432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1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477876"/>
              </p:ext>
            </p:extLst>
          </p:nvPr>
        </p:nvGraphicFramePr>
        <p:xfrm>
          <a:off x="7961970" y="0"/>
          <a:ext cx="4230029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o)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/>
                        <a:t>판매 페이지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-&gt; </a:t>
                      </a:r>
                      <a:r>
                        <a:rPr lang="ko-KR" altLang="en-US" sz="1200" dirty="0"/>
                        <a:t>본인이 가지고 있는 물건 표기 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제품 클릭 시 판매 가능 및 상세표기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17236E-7642-4AFF-8EE2-A87CC45B33EC}"/>
              </a:ext>
            </a:extLst>
          </p:cNvPr>
          <p:cNvSpPr/>
          <p:nvPr/>
        </p:nvSpPr>
        <p:spPr>
          <a:xfrm>
            <a:off x="941082" y="2930808"/>
            <a:ext cx="1686297" cy="1745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44FEBB-61F8-4C28-911C-56A567B01632}"/>
              </a:ext>
            </a:extLst>
          </p:cNvPr>
          <p:cNvSpPr/>
          <p:nvPr/>
        </p:nvSpPr>
        <p:spPr>
          <a:xfrm>
            <a:off x="3230514" y="2930808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F8813B-E484-4D07-BADF-BA9EB85A463F}"/>
              </a:ext>
            </a:extLst>
          </p:cNvPr>
          <p:cNvSpPr/>
          <p:nvPr/>
        </p:nvSpPr>
        <p:spPr>
          <a:xfrm>
            <a:off x="5550006" y="2939197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5B6ECF-9F4D-4023-A92B-68315096365C}"/>
              </a:ext>
            </a:extLst>
          </p:cNvPr>
          <p:cNvSpPr/>
          <p:nvPr/>
        </p:nvSpPr>
        <p:spPr>
          <a:xfrm>
            <a:off x="932693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9B8D63-2964-41F0-8A39-FD44BB93F414}"/>
              </a:ext>
            </a:extLst>
          </p:cNvPr>
          <p:cNvSpPr/>
          <p:nvPr/>
        </p:nvSpPr>
        <p:spPr>
          <a:xfrm>
            <a:off x="3238903" y="4864774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0730C6-2257-4592-86D0-9D50C7D6351A}"/>
              </a:ext>
            </a:extLst>
          </p:cNvPr>
          <p:cNvSpPr/>
          <p:nvPr/>
        </p:nvSpPr>
        <p:spPr>
          <a:xfrm>
            <a:off x="5558395" y="4875723"/>
            <a:ext cx="1686297" cy="1745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8" y="470712"/>
            <a:ext cx="2793127" cy="2877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2524175" y="303502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8905E-2D7F-4F88-820C-10D30AA2DFC2}"/>
              </a:ext>
            </a:extLst>
          </p:cNvPr>
          <p:cNvSpPr/>
          <p:nvPr/>
        </p:nvSpPr>
        <p:spPr>
          <a:xfrm>
            <a:off x="814791" y="2805305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7C128D9-C9EB-4116-A378-A86CF6051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64" y="1960557"/>
            <a:ext cx="302937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08151B-183C-414E-861C-B62BF73AE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92" y="405745"/>
            <a:ext cx="1806077" cy="5006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B2A3-CCBA-42F8-959C-AA1700580D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17" y="372965"/>
            <a:ext cx="904390" cy="51708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076E11-E465-4588-89FB-2F008BA24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16595"/>
              </p:ext>
            </p:extLst>
          </p:nvPr>
        </p:nvGraphicFramePr>
        <p:xfrm>
          <a:off x="7961970" y="0"/>
          <a:ext cx="4230029" cy="7022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2772873189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2836"/>
                  </a:ext>
                </a:extLst>
              </a:tr>
              <a:tr h="564715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lphaUcPeriod"/>
                      </a:pPr>
                      <a:r>
                        <a:rPr lang="ko-KR" altLang="en-US" dirty="0"/>
                        <a:t>메인 홈페이지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o)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8900"/>
                  </a:ext>
                </a:extLst>
              </a:tr>
              <a:tr h="658833"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판매 페이지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제품 클릭 시 제품 상세페이지가 나옴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거래대기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파란색 칸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판매 중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빨간색 칸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구매 중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72858"/>
                  </a:ext>
                </a:extLst>
              </a:tr>
              <a:tr h="10353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거래참여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4. </a:t>
                      </a:r>
                      <a:r>
                        <a:rPr lang="ko-KR" altLang="en-US" sz="1200" dirty="0"/>
                        <a:t>판매 가격 조정 및 판매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5. </a:t>
                      </a:r>
                      <a:r>
                        <a:rPr lang="ko-KR" altLang="en-US" sz="1200" dirty="0"/>
                        <a:t>거래내역 표기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403101"/>
                  </a:ext>
                </a:extLst>
              </a:tr>
              <a:tr h="104274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51223"/>
                  </a:ext>
                </a:extLst>
              </a:tr>
              <a:tr h="31282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110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3FA243-5882-45BB-B2F4-03A41550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310"/>
            <a:ext cx="7961970" cy="80250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54652E-25C2-4BCC-9D14-F356DBE8F389}"/>
              </a:ext>
            </a:extLst>
          </p:cNvPr>
          <p:cNvCxnSpPr>
            <a:cxnSpLocks/>
          </p:cNvCxnSpPr>
          <p:nvPr/>
        </p:nvCxnSpPr>
        <p:spPr>
          <a:xfrm>
            <a:off x="0" y="1839811"/>
            <a:ext cx="7961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853CD2-032E-4F90-930B-8D4C0CB0BFB0}"/>
              </a:ext>
            </a:extLst>
          </p:cNvPr>
          <p:cNvCxnSpPr>
            <a:cxnSpLocks/>
          </p:cNvCxnSpPr>
          <p:nvPr/>
        </p:nvCxnSpPr>
        <p:spPr>
          <a:xfrm flipV="1">
            <a:off x="0" y="1020920"/>
            <a:ext cx="7961970" cy="16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1540F9-5179-45D8-A2CC-581855B0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28" y="470712"/>
            <a:ext cx="2793127" cy="287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423B81-1B1D-4054-849D-2468EA2E7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3" y="1957392"/>
            <a:ext cx="6764712" cy="4429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4D2FE2-920B-43DA-BFCD-672395FDB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2" y="2759186"/>
            <a:ext cx="2585175" cy="17037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9834C3-4A9A-412E-AF61-D63FCAD9C475}"/>
              </a:ext>
            </a:extLst>
          </p:cNvPr>
          <p:cNvSpPr/>
          <p:nvPr/>
        </p:nvSpPr>
        <p:spPr>
          <a:xfrm>
            <a:off x="1495681" y="4594606"/>
            <a:ext cx="2046095" cy="49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379542-2E2C-4798-9E53-CFF1FE62BCAF}"/>
              </a:ext>
            </a:extLst>
          </p:cNvPr>
          <p:cNvSpPr txBox="1"/>
          <p:nvPr/>
        </p:nvSpPr>
        <p:spPr>
          <a:xfrm>
            <a:off x="1512183" y="4580523"/>
            <a:ext cx="13400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무지게</a:t>
            </a:r>
            <a:r>
              <a:rPr lang="ko-KR" altLang="en-US" sz="800" dirty="0"/>
              <a:t> </a:t>
            </a:r>
            <a:r>
              <a:rPr lang="ko-KR" altLang="en-US" sz="800" dirty="0" err="1"/>
              <a:t>쎈</a:t>
            </a:r>
            <a:r>
              <a:rPr lang="ko-KR" altLang="en-US" sz="800" dirty="0"/>
              <a:t> </a:t>
            </a:r>
            <a:r>
              <a:rPr lang="ko-KR" altLang="en-US" sz="800" dirty="0" err="1"/>
              <a:t>총입니더</a:t>
            </a:r>
            <a:r>
              <a:rPr lang="en-US" altLang="ko-KR" sz="800" dirty="0"/>
              <a:t> </a:t>
            </a:r>
            <a:r>
              <a:rPr lang="ko-KR" altLang="en-US" sz="800" dirty="0" err="1"/>
              <a:t>히힣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FDC873-19B1-40E2-B15A-9261C8FA25D0}"/>
              </a:ext>
            </a:extLst>
          </p:cNvPr>
          <p:cNvSpPr/>
          <p:nvPr/>
        </p:nvSpPr>
        <p:spPr>
          <a:xfrm>
            <a:off x="558421" y="1856201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54BE4A-11C5-4745-B6EA-B45A12EE828D}"/>
              </a:ext>
            </a:extLst>
          </p:cNvPr>
          <p:cNvSpPr/>
          <p:nvPr/>
        </p:nvSpPr>
        <p:spPr>
          <a:xfrm>
            <a:off x="6121643" y="4031470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40F80B-7A10-44DC-98AF-998E5278C9E5}"/>
              </a:ext>
            </a:extLst>
          </p:cNvPr>
          <p:cNvSpPr/>
          <p:nvPr/>
        </p:nvSpPr>
        <p:spPr>
          <a:xfrm>
            <a:off x="5256057" y="2642311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F815EA-9040-4D89-822B-9082B66C9B8C}"/>
              </a:ext>
            </a:extLst>
          </p:cNvPr>
          <p:cNvSpPr/>
          <p:nvPr/>
        </p:nvSpPr>
        <p:spPr>
          <a:xfrm>
            <a:off x="3685252" y="2642312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D6A9AA-846F-4B85-8952-3311966B8B41}"/>
              </a:ext>
            </a:extLst>
          </p:cNvPr>
          <p:cNvSpPr/>
          <p:nvPr/>
        </p:nvSpPr>
        <p:spPr>
          <a:xfrm>
            <a:off x="5243270" y="4688245"/>
            <a:ext cx="235804" cy="2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EA6E68-6629-49D6-A568-B5F1BDEBFB98}"/>
              </a:ext>
            </a:extLst>
          </p:cNvPr>
          <p:cNvCxnSpPr>
            <a:stCxn id="30" idx="0"/>
          </p:cNvCxnSpPr>
          <p:nvPr/>
        </p:nvCxnSpPr>
        <p:spPr>
          <a:xfrm flipH="1" flipV="1">
            <a:off x="5989739" y="3800213"/>
            <a:ext cx="249806" cy="23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8F0733-FC57-440C-9372-8C1DB602B0F8}"/>
              </a:ext>
            </a:extLst>
          </p:cNvPr>
          <p:cNvCxnSpPr>
            <a:stCxn id="30" idx="0"/>
          </p:cNvCxnSpPr>
          <p:nvPr/>
        </p:nvCxnSpPr>
        <p:spPr>
          <a:xfrm>
            <a:off x="6239545" y="4031470"/>
            <a:ext cx="287090" cy="10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24572494-3BB2-4DE0-9681-FBEC865FD155}"/>
              </a:ext>
            </a:extLst>
          </p:cNvPr>
          <p:cNvSpPr/>
          <p:nvPr/>
        </p:nvSpPr>
        <p:spPr>
          <a:xfrm>
            <a:off x="2852257" y="184558"/>
            <a:ext cx="263009" cy="286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74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1951</Words>
  <Application>Microsoft Office PowerPoint</Application>
  <PresentationFormat>와이드스크린</PresentationFormat>
  <Paragraphs>582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user</cp:lastModifiedBy>
  <cp:revision>143</cp:revision>
  <dcterms:created xsi:type="dcterms:W3CDTF">2024-04-06T13:20:34Z</dcterms:created>
  <dcterms:modified xsi:type="dcterms:W3CDTF">2024-06-21T00:45:16Z</dcterms:modified>
</cp:coreProperties>
</file>